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6e01371b8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5579b1be14643"/>
  </p:sldMasterIdLst>
  <p:sldIdLst>
    <p:sldId xmlns:r="http://schemas.openxmlformats.org/officeDocument/2006/relationships" id="256" r:id="R8baee3fa5f004d18"/>
    <p:sldId xmlns:r="http://schemas.openxmlformats.org/officeDocument/2006/relationships" id="257" r:id="R3e3125b839e34bda"/>
    <p:sldId xmlns:r="http://schemas.openxmlformats.org/officeDocument/2006/relationships" id="258" r:id="R5cdaac3b58504411"/>
    <p:sldId xmlns:r="http://schemas.openxmlformats.org/officeDocument/2006/relationships" id="259" r:id="Ra7cb5144b2364b60"/>
    <p:sldId xmlns:r="http://schemas.openxmlformats.org/officeDocument/2006/relationships" id="260" r:id="Rb70689db0f27422a"/>
    <p:sldId xmlns:r="http://schemas.openxmlformats.org/officeDocument/2006/relationships" id="261" r:id="R841a58d9cc7a488b"/>
    <p:sldId xmlns:r="http://schemas.openxmlformats.org/officeDocument/2006/relationships" id="262" r:id="Rfa90d7c3c8e7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5579b1be14643" /><Relationship Type="http://schemas.openxmlformats.org/officeDocument/2006/relationships/slide" Target="/ppt/slides/slide1.xml" Id="R8baee3fa5f004d18" /><Relationship Type="http://schemas.openxmlformats.org/officeDocument/2006/relationships/slide" Target="/ppt/slides/slide2.xml" Id="R3e3125b839e34bda" /><Relationship Type="http://schemas.openxmlformats.org/officeDocument/2006/relationships/slide" Target="/ppt/slides/slide3.xml" Id="R5cdaac3b58504411" /><Relationship Type="http://schemas.openxmlformats.org/officeDocument/2006/relationships/slide" Target="/ppt/slides/slide4.xml" Id="Ra7cb5144b2364b60" /><Relationship Type="http://schemas.openxmlformats.org/officeDocument/2006/relationships/slide" Target="/ppt/slides/slide5.xml" Id="Rb70689db0f27422a" /><Relationship Type="http://schemas.openxmlformats.org/officeDocument/2006/relationships/slide" Target="/ppt/slides/slide6.xml" Id="R841a58d9cc7a488b" /><Relationship Type="http://schemas.openxmlformats.org/officeDocument/2006/relationships/slide" Target="/ppt/slides/slide7.xml" Id="Rfa90d7c3c8e7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ecd2581ae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7117ce91b4cac" /><Relationship Type="http://schemas.openxmlformats.org/officeDocument/2006/relationships/theme" Target="/ppt/slideMasters/theme/theme1.xml" Id="R20d9deecab59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7117ce91b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2ed08743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0fd21184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a57f7e8c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5c1255a2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45962f55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d73661771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1c43933cf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