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dad755e93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88143b2d04349"/>
  </p:sldMasterIdLst>
  <p:sldIdLst>
    <p:sldId xmlns:r="http://schemas.openxmlformats.org/officeDocument/2006/relationships" id="256" r:id="R051d91ae803b4cda"/>
    <p:sldId xmlns:r="http://schemas.openxmlformats.org/officeDocument/2006/relationships" id="257" r:id="Raf61428417924f5d"/>
    <p:sldId xmlns:r="http://schemas.openxmlformats.org/officeDocument/2006/relationships" id="258" r:id="Rcdd0b1205aae419a"/>
    <p:sldId xmlns:r="http://schemas.openxmlformats.org/officeDocument/2006/relationships" id="259" r:id="R01acb67ee82c4990"/>
    <p:sldId xmlns:r="http://schemas.openxmlformats.org/officeDocument/2006/relationships" id="260" r:id="R6917b3e797d7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88143b2d04349" /><Relationship Type="http://schemas.openxmlformats.org/officeDocument/2006/relationships/slide" Target="/ppt/slides/slide1.xml" Id="R051d91ae803b4cda" /><Relationship Type="http://schemas.openxmlformats.org/officeDocument/2006/relationships/slide" Target="/ppt/slides/slide2.xml" Id="Raf61428417924f5d" /><Relationship Type="http://schemas.openxmlformats.org/officeDocument/2006/relationships/slide" Target="/ppt/slides/slide3.xml" Id="Rcdd0b1205aae419a" /><Relationship Type="http://schemas.openxmlformats.org/officeDocument/2006/relationships/slide" Target="/ppt/slides/slide4.xml" Id="R01acb67ee82c4990" /><Relationship Type="http://schemas.openxmlformats.org/officeDocument/2006/relationships/slide" Target="/ppt/slides/slide5.xml" Id="R6917b3e797d7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ac682f963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ab54f87340b4" /><Relationship Type="http://schemas.openxmlformats.org/officeDocument/2006/relationships/theme" Target="/ppt/slideMasters/theme/theme1.xml" Id="Rb0c1c5deb73e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2ab54f873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89bd4205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01a07759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c31e9cf9e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25e038da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36e1e97d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58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skien.postmottak@skien.kommune.no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938 759 839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