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89d5a0e2fb4e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4e1f33125342b7"/>
  </p:sldMasterIdLst>
  <p:sldIdLst>
    <p:sldId xmlns:r="http://schemas.openxmlformats.org/officeDocument/2006/relationships" id="256" r:id="Rcb7f39f87e524dc3"/>
    <p:sldId xmlns:r="http://schemas.openxmlformats.org/officeDocument/2006/relationships" id="257" r:id="R32d69c3c0ef44b57"/>
    <p:sldId xmlns:r="http://schemas.openxmlformats.org/officeDocument/2006/relationships" id="258" r:id="Rb59574759884477a"/>
    <p:sldId xmlns:r="http://schemas.openxmlformats.org/officeDocument/2006/relationships" id="259" r:id="Rf8a176ee435c4a21"/>
    <p:sldId xmlns:r="http://schemas.openxmlformats.org/officeDocument/2006/relationships" id="260" r:id="R377cddf03b6643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4e1f33125342b7" /><Relationship Type="http://schemas.openxmlformats.org/officeDocument/2006/relationships/slide" Target="/ppt/slides/slide1.xml" Id="Rcb7f39f87e524dc3" /><Relationship Type="http://schemas.openxmlformats.org/officeDocument/2006/relationships/slide" Target="/ppt/slides/slide2.xml" Id="R32d69c3c0ef44b57" /><Relationship Type="http://schemas.openxmlformats.org/officeDocument/2006/relationships/slide" Target="/ppt/slides/slide3.xml" Id="Rb59574759884477a" /><Relationship Type="http://schemas.openxmlformats.org/officeDocument/2006/relationships/slide" Target="/ppt/slides/slide4.xml" Id="Rf8a176ee435c4a21" /><Relationship Type="http://schemas.openxmlformats.org/officeDocument/2006/relationships/slide" Target="/ppt/slides/slide5.xml" Id="R377cddf03b6643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400d981c948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6fd969b6244f2" /><Relationship Type="http://schemas.openxmlformats.org/officeDocument/2006/relationships/theme" Target="/ppt/slideMasters/theme/theme1.xml" Id="Rebb81eb0895d4f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16fd969b6244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19fec9b6046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7db6857ee4f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b91c5600447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83b0adb5d4d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4e894d8a141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HITRA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HITRA KOMMUNE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 44 17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postmottak@hitra.kommune.no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www.hitra.kommune.no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938 772 924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HITRA KOMMUNE</a:t>
            </a:r>
          </a:p>
        </p:txBody>
      </p:sp>
    </p:spTree>
  </p:cSld>
  <p:clrMapOvr>
    <a:masterClrMapping xmlns:a="http://schemas.openxmlformats.org/drawingml/2006/main"/>
  </p:clrMapOvr>
</p:sld>
</file>