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d3b0205aef44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feca62869041ec"/>
  </p:sldMasterIdLst>
  <p:sldIdLst>
    <p:sldId xmlns:r="http://schemas.openxmlformats.org/officeDocument/2006/relationships" id="256" r:id="R7c1c507559564ced"/>
    <p:sldId xmlns:r="http://schemas.openxmlformats.org/officeDocument/2006/relationships" id="257" r:id="R238b11d529db4848"/>
    <p:sldId xmlns:r="http://schemas.openxmlformats.org/officeDocument/2006/relationships" id="258" r:id="R4885ac3c70e344af"/>
    <p:sldId xmlns:r="http://schemas.openxmlformats.org/officeDocument/2006/relationships" id="259" r:id="Rdeb2ae5b5b304d6d"/>
    <p:sldId xmlns:r="http://schemas.openxmlformats.org/officeDocument/2006/relationships" id="260" r:id="R15f3938e93c641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eca62869041ec" /><Relationship Type="http://schemas.openxmlformats.org/officeDocument/2006/relationships/slide" Target="/ppt/slides/slide1.xml" Id="R7c1c507559564ced" /><Relationship Type="http://schemas.openxmlformats.org/officeDocument/2006/relationships/slide" Target="/ppt/slides/slide2.xml" Id="R238b11d529db4848" /><Relationship Type="http://schemas.openxmlformats.org/officeDocument/2006/relationships/slide" Target="/ppt/slides/slide3.xml" Id="R4885ac3c70e344af" /><Relationship Type="http://schemas.openxmlformats.org/officeDocument/2006/relationships/slide" Target="/ppt/slides/slide4.xml" Id="Rdeb2ae5b5b304d6d" /><Relationship Type="http://schemas.openxmlformats.org/officeDocument/2006/relationships/slide" Target="/ppt/slides/slide5.xml" Id="R15f3938e93c641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f01b0391964f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214baaa46416a" /><Relationship Type="http://schemas.openxmlformats.org/officeDocument/2006/relationships/theme" Target="/ppt/slideMasters/theme/theme1.xml" Id="R0bc4eaed085b41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5214baaa4641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f96ff4a4b4b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6776f1af846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00c6a4d7b46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7ff88444346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49ba5db8942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BÅTSFJORD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BÅTSFJORD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BÅTSFJORD KOMMUNE ble etablert [år] og holder til i Båtsfjord.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BÅTSFJORD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BÅTSFJORD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BÅTSFJORD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Hindberggata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9990 Båtsfjord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98 53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postmottak@batsfjord.kommune.no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www.batsfjord.kommune.no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938 795 592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BÅTSFJORD KOMMUNE</a:t>
            </a:r>
          </a:p>
        </p:txBody>
      </p:sp>
    </p:spTree>
  </p:cSld>
  <p:clrMapOvr>
    <a:masterClrMapping xmlns:a="http://schemas.openxmlformats.org/drawingml/2006/main"/>
  </p:clrMapOvr>
</p:sld>
</file>