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9271b8958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1fd1e9a4f4e53"/>
  </p:sldMasterIdLst>
  <p:sldIdLst>
    <p:sldId xmlns:r="http://schemas.openxmlformats.org/officeDocument/2006/relationships" id="256" r:id="Ra9e66d75945b496c"/>
    <p:sldId xmlns:r="http://schemas.openxmlformats.org/officeDocument/2006/relationships" id="257" r:id="R7d3f10045de7499a"/>
    <p:sldId xmlns:r="http://schemas.openxmlformats.org/officeDocument/2006/relationships" id="258" r:id="R5cc08fb097f14f14"/>
    <p:sldId xmlns:r="http://schemas.openxmlformats.org/officeDocument/2006/relationships" id="259" r:id="R695cfc15d69a4182"/>
    <p:sldId xmlns:r="http://schemas.openxmlformats.org/officeDocument/2006/relationships" id="260" r:id="R06751a0ac8e94ab8"/>
    <p:sldId xmlns:r="http://schemas.openxmlformats.org/officeDocument/2006/relationships" id="261" r:id="Ra6fcbf7570c84c4f"/>
    <p:sldId xmlns:r="http://schemas.openxmlformats.org/officeDocument/2006/relationships" id="262" r:id="R9b19c5719a53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1fd1e9a4f4e53" /><Relationship Type="http://schemas.openxmlformats.org/officeDocument/2006/relationships/slide" Target="/ppt/slides/slide1.xml" Id="Ra9e66d75945b496c" /><Relationship Type="http://schemas.openxmlformats.org/officeDocument/2006/relationships/slide" Target="/ppt/slides/slide2.xml" Id="R7d3f10045de7499a" /><Relationship Type="http://schemas.openxmlformats.org/officeDocument/2006/relationships/slide" Target="/ppt/slides/slide3.xml" Id="R5cc08fb097f14f14" /><Relationship Type="http://schemas.openxmlformats.org/officeDocument/2006/relationships/slide" Target="/ppt/slides/slide4.xml" Id="R695cfc15d69a4182" /><Relationship Type="http://schemas.openxmlformats.org/officeDocument/2006/relationships/slide" Target="/ppt/slides/slide5.xml" Id="R06751a0ac8e94ab8" /><Relationship Type="http://schemas.openxmlformats.org/officeDocument/2006/relationships/slide" Target="/ppt/slides/slide6.xml" Id="Ra6fcbf7570c84c4f" /><Relationship Type="http://schemas.openxmlformats.org/officeDocument/2006/relationships/slide" Target="/ppt/slides/slide7.xml" Id="R9b19c5719a53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e2d7d4814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08dcee7644d7" /><Relationship Type="http://schemas.openxmlformats.org/officeDocument/2006/relationships/theme" Target="/ppt/slideMasters/theme/theme1.xml" Id="R0a013404a55b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708dcee76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1930d009b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ef7c8fd34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d915c18f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9a701a692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6b05ffd5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e845dd1b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3d09b2a8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Sandvika Blikkenslagerforretning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Blikkenslagerforretning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 Blikkenslagerforretning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Blikkenslagerforretning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Blikkenslagerforretning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Blikkenslagerforretning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Blikkenslagerforretning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DØHL JAN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Blikkenslagerforretning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57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939 000 402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Blikkenslagerforretning AS</a:t>
            </a:r>
          </a:p>
        </p:txBody>
      </p:sp>
    </p:spTree>
  </p:cSld>
  <p:clrMapOvr>
    <a:masterClrMapping xmlns:a="http://schemas.openxmlformats.org/drawingml/2006/main"/>
  </p:clrMapOvr>
</p:sld>
</file>