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a244c1bd8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bcd2f90ce2430c"/>
  </p:sldMasterIdLst>
  <p:sldIdLst>
    <p:sldId xmlns:r="http://schemas.openxmlformats.org/officeDocument/2006/relationships" id="256" r:id="R068ee586ba8744e1"/>
    <p:sldId xmlns:r="http://schemas.openxmlformats.org/officeDocument/2006/relationships" id="257" r:id="Ra022953cdf48434a"/>
    <p:sldId xmlns:r="http://schemas.openxmlformats.org/officeDocument/2006/relationships" id="258" r:id="R72d7cdb5d61d447a"/>
    <p:sldId xmlns:r="http://schemas.openxmlformats.org/officeDocument/2006/relationships" id="259" r:id="R8c0bf21cfdcc47ed"/>
    <p:sldId xmlns:r="http://schemas.openxmlformats.org/officeDocument/2006/relationships" id="260" r:id="R361d08f2d87a45c3"/>
    <p:sldId xmlns:r="http://schemas.openxmlformats.org/officeDocument/2006/relationships" id="261" r:id="R8c01579c6ca04102"/>
    <p:sldId xmlns:r="http://schemas.openxmlformats.org/officeDocument/2006/relationships" id="262" r:id="Rfa79c5a86aa2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cd2f90ce2430c" /><Relationship Type="http://schemas.openxmlformats.org/officeDocument/2006/relationships/slide" Target="/ppt/slides/slide1.xml" Id="R068ee586ba8744e1" /><Relationship Type="http://schemas.openxmlformats.org/officeDocument/2006/relationships/slide" Target="/ppt/slides/slide2.xml" Id="Ra022953cdf48434a" /><Relationship Type="http://schemas.openxmlformats.org/officeDocument/2006/relationships/slide" Target="/ppt/slides/slide3.xml" Id="R72d7cdb5d61d447a" /><Relationship Type="http://schemas.openxmlformats.org/officeDocument/2006/relationships/slide" Target="/ppt/slides/slide4.xml" Id="R8c0bf21cfdcc47ed" /><Relationship Type="http://schemas.openxmlformats.org/officeDocument/2006/relationships/slide" Target="/ppt/slides/slide5.xml" Id="R361d08f2d87a45c3" /><Relationship Type="http://schemas.openxmlformats.org/officeDocument/2006/relationships/slide" Target="/ppt/slides/slide6.xml" Id="R8c01579c6ca04102" /><Relationship Type="http://schemas.openxmlformats.org/officeDocument/2006/relationships/slide" Target="/ppt/slides/slide7.xml" Id="Rfa79c5a86aa2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df02a6c89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214dd704142d0" /><Relationship Type="http://schemas.openxmlformats.org/officeDocument/2006/relationships/theme" Target="/ppt/slideMasters/theme/theme1.xml" Id="Ra0324cab7dc7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214dd7041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f2a4970bf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972e388f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51627a68a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58d9bc0a1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813b225b2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b02927d0f4a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3a3ddae7d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LOMHEIM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LOMHEIM AS ble etablert [år] og holder til i Hafslo.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19 634 997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710 374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12 779 188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17 819 870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LOMHEIM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LOMHEIM JOHANNES BREMER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Lyngmo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6869 Hafslo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www.lomheim.no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939 008 586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LOMHEIM AS</a:t>
            </a:r>
          </a:p>
        </p:txBody>
      </p:sp>
    </p:spTree>
  </p:cSld>
  <p:clrMapOvr>
    <a:masterClrMapping xmlns:a="http://schemas.openxmlformats.org/drawingml/2006/main"/>
  </p:clrMapOvr>
</p:sld>
</file>