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01bbfc89b1d41a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af5babf65484eb2"/>
  </p:sldMasterIdLst>
  <p:sldIdLst>
    <p:sldId xmlns:r="http://schemas.openxmlformats.org/officeDocument/2006/relationships" id="256" r:id="Rb52dbf3790a24a1d"/>
    <p:sldId xmlns:r="http://schemas.openxmlformats.org/officeDocument/2006/relationships" id="257" r:id="R36d1250566e147cf"/>
    <p:sldId xmlns:r="http://schemas.openxmlformats.org/officeDocument/2006/relationships" id="258" r:id="Rc422d344f4204c1d"/>
    <p:sldId xmlns:r="http://schemas.openxmlformats.org/officeDocument/2006/relationships" id="259" r:id="R194fcac5effb418e"/>
    <p:sldId xmlns:r="http://schemas.openxmlformats.org/officeDocument/2006/relationships" id="260" r:id="R255f6d5927bf4482"/>
    <p:sldId xmlns:r="http://schemas.openxmlformats.org/officeDocument/2006/relationships" id="261" r:id="R6be4534bc7fe4f85"/>
    <p:sldId xmlns:r="http://schemas.openxmlformats.org/officeDocument/2006/relationships" id="262" r:id="R5f7c6ec1b6d045a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af5babf65484eb2" /><Relationship Type="http://schemas.openxmlformats.org/officeDocument/2006/relationships/slide" Target="/ppt/slides/slide1.xml" Id="Rb52dbf3790a24a1d" /><Relationship Type="http://schemas.openxmlformats.org/officeDocument/2006/relationships/slide" Target="/ppt/slides/slide2.xml" Id="R36d1250566e147cf" /><Relationship Type="http://schemas.openxmlformats.org/officeDocument/2006/relationships/slide" Target="/ppt/slides/slide3.xml" Id="Rc422d344f4204c1d" /><Relationship Type="http://schemas.openxmlformats.org/officeDocument/2006/relationships/slide" Target="/ppt/slides/slide4.xml" Id="R194fcac5effb418e" /><Relationship Type="http://schemas.openxmlformats.org/officeDocument/2006/relationships/slide" Target="/ppt/slides/slide5.xml" Id="R255f6d5927bf4482" /><Relationship Type="http://schemas.openxmlformats.org/officeDocument/2006/relationships/slide" Target="/ppt/slides/slide6.xml" Id="R6be4534bc7fe4f85" /><Relationship Type="http://schemas.openxmlformats.org/officeDocument/2006/relationships/slide" Target="/ppt/slides/slide7.xml" Id="R5f7c6ec1b6d045a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9a886524ace4eb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c781feacdd4355" /><Relationship Type="http://schemas.openxmlformats.org/officeDocument/2006/relationships/theme" Target="/ppt/slideMasters/theme/theme1.xml" Id="R00381d2d5432482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cc781feacdd435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ee890a6039489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c99134e06648e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8d53ed83d44c6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aa4432937a456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2e811b069146a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5c1323f55b4de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65dd1e2ade4ed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BERTELSEN &amp; GARPESTAD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BERTELSEN &amp; GARPESTAD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BERTELSEN &amp; GARPESTAD AS ble etablert [år] og holder til i Egersund.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BERTELSEN &amp; GARPESTAD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BERTELSEN &amp; GARPESTAD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BERTELSEN &amp; GARPESTAD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2 626 247 958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−235 977 460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−214 228 188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16 291 745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1 562 974 143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BERTELSEN &amp; GARPESTAD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 &amp; G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BERTELSEN &amp; GARPESTAD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Hovland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4370 Egersund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46 10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post@bg.no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939 015 159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BERTELSEN &amp; GARPESTAD AS</a:t>
            </a:r>
          </a:p>
        </p:txBody>
      </p:sp>
    </p:spTree>
  </p:cSld>
  <p:clrMapOvr>
    <a:masterClrMapping xmlns:a="http://schemas.openxmlformats.org/drawingml/2006/main"/>
  </p:clrMapOvr>
</p:sld>
</file>