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ff6959171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baa0640d94aa3"/>
  </p:sldMasterIdLst>
  <p:sldIdLst>
    <p:sldId xmlns:r="http://schemas.openxmlformats.org/officeDocument/2006/relationships" id="256" r:id="Rc6aea2897e4b4f22"/>
    <p:sldId xmlns:r="http://schemas.openxmlformats.org/officeDocument/2006/relationships" id="257" r:id="Rab70ae22771742cf"/>
    <p:sldId xmlns:r="http://schemas.openxmlformats.org/officeDocument/2006/relationships" id="258" r:id="R9fe6aefe4aa742a4"/>
    <p:sldId xmlns:r="http://schemas.openxmlformats.org/officeDocument/2006/relationships" id="259" r:id="R4d9dd42e9d36400c"/>
    <p:sldId xmlns:r="http://schemas.openxmlformats.org/officeDocument/2006/relationships" id="260" r:id="R293392130c4c4c8e"/>
    <p:sldId xmlns:r="http://schemas.openxmlformats.org/officeDocument/2006/relationships" id="261" r:id="R2df1aa7d03d44a9c"/>
    <p:sldId xmlns:r="http://schemas.openxmlformats.org/officeDocument/2006/relationships" id="262" r:id="R192a2a26f80a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baa0640d94aa3" /><Relationship Type="http://schemas.openxmlformats.org/officeDocument/2006/relationships/slide" Target="/ppt/slides/slide1.xml" Id="Rc6aea2897e4b4f22" /><Relationship Type="http://schemas.openxmlformats.org/officeDocument/2006/relationships/slide" Target="/ppt/slides/slide2.xml" Id="Rab70ae22771742cf" /><Relationship Type="http://schemas.openxmlformats.org/officeDocument/2006/relationships/slide" Target="/ppt/slides/slide3.xml" Id="R9fe6aefe4aa742a4" /><Relationship Type="http://schemas.openxmlformats.org/officeDocument/2006/relationships/slide" Target="/ppt/slides/slide4.xml" Id="R4d9dd42e9d36400c" /><Relationship Type="http://schemas.openxmlformats.org/officeDocument/2006/relationships/slide" Target="/ppt/slides/slide5.xml" Id="R293392130c4c4c8e" /><Relationship Type="http://schemas.openxmlformats.org/officeDocument/2006/relationships/slide" Target="/ppt/slides/slide6.xml" Id="R2df1aa7d03d44a9c" /><Relationship Type="http://schemas.openxmlformats.org/officeDocument/2006/relationships/slide" Target="/ppt/slides/slide7.xml" Id="R192a2a26f80a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b98936dfc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0b78650d249ec" /><Relationship Type="http://schemas.openxmlformats.org/officeDocument/2006/relationships/theme" Target="/ppt/slideMasters/theme/theme1.xml" Id="Ra733fcfbe12a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0b78650d2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c932aa00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a8bfe56db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301ab7b9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8438f1ad6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3c3607da6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3a16dc77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25598ed62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HOPE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HOPE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6 765 701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2 025 523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Furunesvegen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939 064 338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