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7743dec64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a78f086294562"/>
  </p:sldMasterIdLst>
  <p:sldIdLst>
    <p:sldId xmlns:r="http://schemas.openxmlformats.org/officeDocument/2006/relationships" id="256" r:id="R9d1d32679110449b"/>
    <p:sldId xmlns:r="http://schemas.openxmlformats.org/officeDocument/2006/relationships" id="257" r:id="R7db0004be8ed4b8d"/>
    <p:sldId xmlns:r="http://schemas.openxmlformats.org/officeDocument/2006/relationships" id="258" r:id="Rdf106129acaa43d0"/>
    <p:sldId xmlns:r="http://schemas.openxmlformats.org/officeDocument/2006/relationships" id="259" r:id="R3f465603954142ea"/>
    <p:sldId xmlns:r="http://schemas.openxmlformats.org/officeDocument/2006/relationships" id="260" r:id="Ra018cafc671645de"/>
    <p:sldId xmlns:r="http://schemas.openxmlformats.org/officeDocument/2006/relationships" id="261" r:id="R279fdce4315e42cb"/>
    <p:sldId xmlns:r="http://schemas.openxmlformats.org/officeDocument/2006/relationships" id="262" r:id="Rcb32b9e4b093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a78f086294562" /><Relationship Type="http://schemas.openxmlformats.org/officeDocument/2006/relationships/slide" Target="/ppt/slides/slide1.xml" Id="R9d1d32679110449b" /><Relationship Type="http://schemas.openxmlformats.org/officeDocument/2006/relationships/slide" Target="/ppt/slides/slide2.xml" Id="R7db0004be8ed4b8d" /><Relationship Type="http://schemas.openxmlformats.org/officeDocument/2006/relationships/slide" Target="/ppt/slides/slide3.xml" Id="Rdf106129acaa43d0" /><Relationship Type="http://schemas.openxmlformats.org/officeDocument/2006/relationships/slide" Target="/ppt/slides/slide4.xml" Id="R3f465603954142ea" /><Relationship Type="http://schemas.openxmlformats.org/officeDocument/2006/relationships/slide" Target="/ppt/slides/slide5.xml" Id="Ra018cafc671645de" /><Relationship Type="http://schemas.openxmlformats.org/officeDocument/2006/relationships/slide" Target="/ppt/slides/slide6.xml" Id="R279fdce4315e42cb" /><Relationship Type="http://schemas.openxmlformats.org/officeDocument/2006/relationships/slide" Target="/ppt/slides/slide7.xml" Id="Rcb32b9e4b093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a47e8339e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1ec5ac8a6459c" /><Relationship Type="http://schemas.openxmlformats.org/officeDocument/2006/relationships/theme" Target="/ppt/slideMasters/theme/theme1.xml" Id="R4b8a520df72d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1ec5ac8a6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8e021d007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d8631d15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e35e7fac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e60dbdc58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c11da4af5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0fd5084d7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0c6c5504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TURISTSENTER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TURISTSENTER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38 648 410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11 640 916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939 077 685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