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18a1887c884a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d136d3843c44f5"/>
  </p:sldMasterIdLst>
  <p:sldIdLst>
    <p:sldId xmlns:r="http://schemas.openxmlformats.org/officeDocument/2006/relationships" id="256" r:id="R669ab553193f4e81"/>
    <p:sldId xmlns:r="http://schemas.openxmlformats.org/officeDocument/2006/relationships" id="257" r:id="Ra2232da576a44ce3"/>
    <p:sldId xmlns:r="http://schemas.openxmlformats.org/officeDocument/2006/relationships" id="258" r:id="Ra0a3e4f36cc9498d"/>
    <p:sldId xmlns:r="http://schemas.openxmlformats.org/officeDocument/2006/relationships" id="259" r:id="R4dca7419b6c242b7"/>
    <p:sldId xmlns:r="http://schemas.openxmlformats.org/officeDocument/2006/relationships" id="260" r:id="R3c7212382c4f4307"/>
    <p:sldId xmlns:r="http://schemas.openxmlformats.org/officeDocument/2006/relationships" id="261" r:id="Ree52f994e6b14d72"/>
    <p:sldId xmlns:r="http://schemas.openxmlformats.org/officeDocument/2006/relationships" id="262" r:id="R45a71a43869246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136d3843c44f5" /><Relationship Type="http://schemas.openxmlformats.org/officeDocument/2006/relationships/slide" Target="/ppt/slides/slide1.xml" Id="R669ab553193f4e81" /><Relationship Type="http://schemas.openxmlformats.org/officeDocument/2006/relationships/slide" Target="/ppt/slides/slide2.xml" Id="Ra2232da576a44ce3" /><Relationship Type="http://schemas.openxmlformats.org/officeDocument/2006/relationships/slide" Target="/ppt/slides/slide3.xml" Id="Ra0a3e4f36cc9498d" /><Relationship Type="http://schemas.openxmlformats.org/officeDocument/2006/relationships/slide" Target="/ppt/slides/slide4.xml" Id="R4dca7419b6c242b7" /><Relationship Type="http://schemas.openxmlformats.org/officeDocument/2006/relationships/slide" Target="/ppt/slides/slide5.xml" Id="R3c7212382c4f4307" /><Relationship Type="http://schemas.openxmlformats.org/officeDocument/2006/relationships/slide" Target="/ppt/slides/slide6.xml" Id="Ree52f994e6b14d72" /><Relationship Type="http://schemas.openxmlformats.org/officeDocument/2006/relationships/slide" Target="/ppt/slides/slide7.xml" Id="R45a71a43869246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121fd523d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e13e9e38c41a9" /><Relationship Type="http://schemas.openxmlformats.org/officeDocument/2006/relationships/theme" Target="/ppt/slideMasters/theme/theme1.xml" Id="Rbdcbad98e7e24a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be13e9e38c41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c31305a7d48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7e7a5c06a4e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627453bfd4b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171be942c4d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f5d6c2c4a49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c96b532f24f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1ccf48926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NORDBO MJØSA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NORDBO MJØSA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NORDBO MJØSA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NORDBO MJØSA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NORDBO MJØSA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NORDBO MJØSA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1 449 552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43 240 923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54 924 196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NORDBO MJØSA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BJØRNEBO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NORDBO MJØSA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Totenveg 109B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13 92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bjorn.fuglerud@nordbohus.no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www.nordbohus.no/gjovik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939 108 424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NORDBO MJØSA AS</a:t>
            </a:r>
          </a:p>
        </p:txBody>
      </p:sp>
    </p:spTree>
  </p:cSld>
  <p:clrMapOvr>
    <a:masterClrMapping xmlns:a="http://schemas.openxmlformats.org/drawingml/2006/main"/>
  </p:clrMapOvr>
</p:sld>
</file>