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64ceef763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411de1e494cb7"/>
  </p:sldMasterIdLst>
  <p:sldIdLst>
    <p:sldId xmlns:r="http://schemas.openxmlformats.org/officeDocument/2006/relationships" id="256" r:id="R1eb840aff55749fe"/>
    <p:sldId xmlns:r="http://schemas.openxmlformats.org/officeDocument/2006/relationships" id="257" r:id="Re48bb09961514c39"/>
    <p:sldId xmlns:r="http://schemas.openxmlformats.org/officeDocument/2006/relationships" id="258" r:id="R0975892a11564227"/>
    <p:sldId xmlns:r="http://schemas.openxmlformats.org/officeDocument/2006/relationships" id="259" r:id="R67f91d8291f24ed6"/>
    <p:sldId xmlns:r="http://schemas.openxmlformats.org/officeDocument/2006/relationships" id="260" r:id="R90793439a28a484f"/>
    <p:sldId xmlns:r="http://schemas.openxmlformats.org/officeDocument/2006/relationships" id="261" r:id="Rc2f17537c52845c0"/>
    <p:sldId xmlns:r="http://schemas.openxmlformats.org/officeDocument/2006/relationships" id="262" r:id="Reef1a5a6a6b0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411de1e494cb7" /><Relationship Type="http://schemas.openxmlformats.org/officeDocument/2006/relationships/slide" Target="/ppt/slides/slide1.xml" Id="R1eb840aff55749fe" /><Relationship Type="http://schemas.openxmlformats.org/officeDocument/2006/relationships/slide" Target="/ppt/slides/slide2.xml" Id="Re48bb09961514c39" /><Relationship Type="http://schemas.openxmlformats.org/officeDocument/2006/relationships/slide" Target="/ppt/slides/slide3.xml" Id="R0975892a11564227" /><Relationship Type="http://schemas.openxmlformats.org/officeDocument/2006/relationships/slide" Target="/ppt/slides/slide4.xml" Id="R67f91d8291f24ed6" /><Relationship Type="http://schemas.openxmlformats.org/officeDocument/2006/relationships/slide" Target="/ppt/slides/slide5.xml" Id="R90793439a28a484f" /><Relationship Type="http://schemas.openxmlformats.org/officeDocument/2006/relationships/slide" Target="/ppt/slides/slide6.xml" Id="Rc2f17537c52845c0" /><Relationship Type="http://schemas.openxmlformats.org/officeDocument/2006/relationships/slide" Target="/ppt/slides/slide7.xml" Id="Reef1a5a6a6b0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3d0f2544f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57be81424783" /><Relationship Type="http://schemas.openxmlformats.org/officeDocument/2006/relationships/theme" Target="/ppt/slideMasters/theme/theme1.xml" Id="R3785edac1ffc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a57be8142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b97699aa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61615d89c4f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22f85b65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31ec3f573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cda3dd68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b0ce40ab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0973b6a4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