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bad6b7e9d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0df33f01b49e7"/>
  </p:sldMasterIdLst>
  <p:sldIdLst>
    <p:sldId xmlns:r="http://schemas.openxmlformats.org/officeDocument/2006/relationships" id="256" r:id="R526cb747c5d14442"/>
    <p:sldId xmlns:r="http://schemas.openxmlformats.org/officeDocument/2006/relationships" id="257" r:id="R1685b27705234714"/>
    <p:sldId xmlns:r="http://schemas.openxmlformats.org/officeDocument/2006/relationships" id="258" r:id="Rbc7e0cd362664b8e"/>
    <p:sldId xmlns:r="http://schemas.openxmlformats.org/officeDocument/2006/relationships" id="259" r:id="R5202bd9b1eec4841"/>
    <p:sldId xmlns:r="http://schemas.openxmlformats.org/officeDocument/2006/relationships" id="260" r:id="R229c193f730a40c8"/>
    <p:sldId xmlns:r="http://schemas.openxmlformats.org/officeDocument/2006/relationships" id="261" r:id="R586209beb9e04473"/>
    <p:sldId xmlns:r="http://schemas.openxmlformats.org/officeDocument/2006/relationships" id="262" r:id="Rac664fd30fb0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0df33f01b49e7" /><Relationship Type="http://schemas.openxmlformats.org/officeDocument/2006/relationships/slide" Target="/ppt/slides/slide1.xml" Id="R526cb747c5d14442" /><Relationship Type="http://schemas.openxmlformats.org/officeDocument/2006/relationships/slide" Target="/ppt/slides/slide2.xml" Id="R1685b27705234714" /><Relationship Type="http://schemas.openxmlformats.org/officeDocument/2006/relationships/slide" Target="/ppt/slides/slide3.xml" Id="Rbc7e0cd362664b8e" /><Relationship Type="http://schemas.openxmlformats.org/officeDocument/2006/relationships/slide" Target="/ppt/slides/slide4.xml" Id="R5202bd9b1eec4841" /><Relationship Type="http://schemas.openxmlformats.org/officeDocument/2006/relationships/slide" Target="/ppt/slides/slide5.xml" Id="R229c193f730a40c8" /><Relationship Type="http://schemas.openxmlformats.org/officeDocument/2006/relationships/slide" Target="/ppt/slides/slide6.xml" Id="R586209beb9e04473" /><Relationship Type="http://schemas.openxmlformats.org/officeDocument/2006/relationships/slide" Target="/ppt/slides/slide7.xml" Id="Rac664fd30fb0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4240ca864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4ea8f8f4940b1" /><Relationship Type="http://schemas.openxmlformats.org/officeDocument/2006/relationships/theme" Target="/ppt/slideMasters/theme/theme1.xml" Id="R2fe168c9989f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4ea8f8f49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2c6c521748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d16f9bfa8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bde9513b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4524a0705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845afcd88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1649eefa4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55d604cf4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DØRMÆNEN &amp; 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DØRMÆNEN &amp;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DØRMÆNEN &amp; EIDE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DØRMÆNEN &amp;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DØRMÆNEN &amp;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DØRMÆNEN &amp;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141 006 813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8 827 468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28 987 170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54 544 161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DØRMÆNEN &amp;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DØRMÆNEN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DØRMÆNEN &amp;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post@dormanen.no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DØRMÆNEN &amp; EIDE AS</a:t>
            </a:r>
          </a:p>
        </p:txBody>
      </p:sp>
    </p:spTree>
  </p:cSld>
  <p:clrMapOvr>
    <a:masterClrMapping xmlns:a="http://schemas.openxmlformats.org/drawingml/2006/main"/>
  </p:clrMapOvr>
</p:sld>
</file>