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d3f02c97f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b82ff00b44f0f"/>
  </p:sldMasterIdLst>
  <p:sldIdLst>
    <p:sldId xmlns:r="http://schemas.openxmlformats.org/officeDocument/2006/relationships" id="256" r:id="R8b9ea8fe01ea4104"/>
    <p:sldId xmlns:r="http://schemas.openxmlformats.org/officeDocument/2006/relationships" id="257" r:id="Rd55cce23d5e54e8b"/>
    <p:sldId xmlns:r="http://schemas.openxmlformats.org/officeDocument/2006/relationships" id="258" r:id="R3caca306da0f4e38"/>
    <p:sldId xmlns:r="http://schemas.openxmlformats.org/officeDocument/2006/relationships" id="259" r:id="R9b24094b4bc84d7f"/>
    <p:sldId xmlns:r="http://schemas.openxmlformats.org/officeDocument/2006/relationships" id="260" r:id="Rcedea86ac1784713"/>
    <p:sldId xmlns:r="http://schemas.openxmlformats.org/officeDocument/2006/relationships" id="261" r:id="Raa9be8eb4a4e4224"/>
    <p:sldId xmlns:r="http://schemas.openxmlformats.org/officeDocument/2006/relationships" id="262" r:id="R6b1b390b7b8a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b82ff00b44f0f" /><Relationship Type="http://schemas.openxmlformats.org/officeDocument/2006/relationships/slide" Target="/ppt/slides/slide1.xml" Id="R8b9ea8fe01ea4104" /><Relationship Type="http://schemas.openxmlformats.org/officeDocument/2006/relationships/slide" Target="/ppt/slides/slide2.xml" Id="Rd55cce23d5e54e8b" /><Relationship Type="http://schemas.openxmlformats.org/officeDocument/2006/relationships/slide" Target="/ppt/slides/slide3.xml" Id="R3caca306da0f4e38" /><Relationship Type="http://schemas.openxmlformats.org/officeDocument/2006/relationships/slide" Target="/ppt/slides/slide4.xml" Id="R9b24094b4bc84d7f" /><Relationship Type="http://schemas.openxmlformats.org/officeDocument/2006/relationships/slide" Target="/ppt/slides/slide5.xml" Id="Rcedea86ac1784713" /><Relationship Type="http://schemas.openxmlformats.org/officeDocument/2006/relationships/slide" Target="/ppt/slides/slide6.xml" Id="Raa9be8eb4a4e4224" /><Relationship Type="http://schemas.openxmlformats.org/officeDocument/2006/relationships/slide" Target="/ppt/slides/slide7.xml" Id="R6b1b390b7b8a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7c592bd3b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075edb3e44d84" /><Relationship Type="http://schemas.openxmlformats.org/officeDocument/2006/relationships/theme" Target="/ppt/slideMasters/theme/theme1.xml" Id="R50ea7ef33ff0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075edb3e4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d4ef9e556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7cc4892f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79fb81672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1d16e39ba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1c7b414f1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8409791d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f21c27911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TRYGDEPENSJONAT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TRYGDEPENSJONAT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TRYGDEPENSJONAT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TRYGDEPENSJONAT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TRYGDEPENSJONAT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TRYGDEPENSJONAT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1 548 890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1 619 832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TRYGDEPENSJONAT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lokale helselag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HELGA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SPAREBANK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ELIN SARA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VEVATNE ODDLEIV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ABOTNES JENNY MATHILDE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TRYGDEPENSJONAT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Peralivegen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veslemoy@haugnett.no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939 168 451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TRYGDEPENSJONAT AS</a:t>
            </a:r>
          </a:p>
        </p:txBody>
      </p:sp>
    </p:spTree>
  </p:cSld>
  <p:clrMapOvr>
    <a:masterClrMapping xmlns:a="http://schemas.openxmlformats.org/drawingml/2006/main"/>
  </p:clrMapOvr>
</p:sld>
</file>