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edd6f7079747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dfdcd29c2f4503"/>
  </p:sldMasterIdLst>
  <p:sldIdLst>
    <p:sldId xmlns:r="http://schemas.openxmlformats.org/officeDocument/2006/relationships" id="256" r:id="Re1471450afce4479"/>
    <p:sldId xmlns:r="http://schemas.openxmlformats.org/officeDocument/2006/relationships" id="257" r:id="R0595e84dbd3946f3"/>
    <p:sldId xmlns:r="http://schemas.openxmlformats.org/officeDocument/2006/relationships" id="258" r:id="R2c61d76b63844547"/>
    <p:sldId xmlns:r="http://schemas.openxmlformats.org/officeDocument/2006/relationships" id="259" r:id="R7e45d54cd8d04bde"/>
    <p:sldId xmlns:r="http://schemas.openxmlformats.org/officeDocument/2006/relationships" id="260" r:id="R04aa4e18d9e5453a"/>
    <p:sldId xmlns:r="http://schemas.openxmlformats.org/officeDocument/2006/relationships" id="261" r:id="R57245b54befb442a"/>
    <p:sldId xmlns:r="http://schemas.openxmlformats.org/officeDocument/2006/relationships" id="262" r:id="R49b7c489263d4b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dfdcd29c2f4503" /><Relationship Type="http://schemas.openxmlformats.org/officeDocument/2006/relationships/slide" Target="/ppt/slides/slide1.xml" Id="Re1471450afce4479" /><Relationship Type="http://schemas.openxmlformats.org/officeDocument/2006/relationships/slide" Target="/ppt/slides/slide2.xml" Id="R0595e84dbd3946f3" /><Relationship Type="http://schemas.openxmlformats.org/officeDocument/2006/relationships/slide" Target="/ppt/slides/slide3.xml" Id="R2c61d76b63844547" /><Relationship Type="http://schemas.openxmlformats.org/officeDocument/2006/relationships/slide" Target="/ppt/slides/slide4.xml" Id="R7e45d54cd8d04bde" /><Relationship Type="http://schemas.openxmlformats.org/officeDocument/2006/relationships/slide" Target="/ppt/slides/slide5.xml" Id="R04aa4e18d9e5453a" /><Relationship Type="http://schemas.openxmlformats.org/officeDocument/2006/relationships/slide" Target="/ppt/slides/slide6.xml" Id="R57245b54befb442a" /><Relationship Type="http://schemas.openxmlformats.org/officeDocument/2006/relationships/slide" Target="/ppt/slides/slide7.xml" Id="R49b7c489263d4b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b5580a2eb42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9be6d82924b3f" /><Relationship Type="http://schemas.openxmlformats.org/officeDocument/2006/relationships/theme" Target="/ppt/slideMasters/theme/theme1.xml" Id="Rfe0febb0813142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a9be6d82924b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14b35555d4c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a665432ad4b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1ade16d124e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25f81a86e41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47fb0f4474b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84134350442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735743ee64b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HVAMBSAL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HVAMBSAL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HVAMBSAL AS ble etablert [år] og holder til i Skollenborg.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HVAMBSAL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HVAMBSAL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HVAMBSAL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20 280 334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1 356 422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1 098 050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19 334 781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27 380 420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HVAMBSAL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JUJ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HVAMBSAL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Hvambsida 183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3618 Skollenborg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939 210 709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HVAMBSAL AS</a:t>
            </a:r>
          </a:p>
        </p:txBody>
      </p:sp>
    </p:spTree>
  </p:cSld>
  <p:clrMapOvr>
    <a:masterClrMapping xmlns:a="http://schemas.openxmlformats.org/drawingml/2006/main"/>
  </p:clrMapOvr>
</p:sld>
</file>