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e9cf738ff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856d428e1424f"/>
  </p:sldMasterIdLst>
  <p:sldIdLst>
    <p:sldId xmlns:r="http://schemas.openxmlformats.org/officeDocument/2006/relationships" id="256" r:id="Rfae17f8460254deb"/>
    <p:sldId xmlns:r="http://schemas.openxmlformats.org/officeDocument/2006/relationships" id="257" r:id="Rea8d9814003a41ef"/>
    <p:sldId xmlns:r="http://schemas.openxmlformats.org/officeDocument/2006/relationships" id="258" r:id="Rb10e79ae200c4e6d"/>
    <p:sldId xmlns:r="http://schemas.openxmlformats.org/officeDocument/2006/relationships" id="259" r:id="Rd054792caf8d4142"/>
    <p:sldId xmlns:r="http://schemas.openxmlformats.org/officeDocument/2006/relationships" id="260" r:id="R0f7fff0f364f4c96"/>
    <p:sldId xmlns:r="http://schemas.openxmlformats.org/officeDocument/2006/relationships" id="261" r:id="R8ff5939b96594361"/>
    <p:sldId xmlns:r="http://schemas.openxmlformats.org/officeDocument/2006/relationships" id="262" r:id="Rea01e3f8493c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856d428e1424f" /><Relationship Type="http://schemas.openxmlformats.org/officeDocument/2006/relationships/slide" Target="/ppt/slides/slide1.xml" Id="Rfae17f8460254deb" /><Relationship Type="http://schemas.openxmlformats.org/officeDocument/2006/relationships/slide" Target="/ppt/slides/slide2.xml" Id="Rea8d9814003a41ef" /><Relationship Type="http://schemas.openxmlformats.org/officeDocument/2006/relationships/slide" Target="/ppt/slides/slide3.xml" Id="Rb10e79ae200c4e6d" /><Relationship Type="http://schemas.openxmlformats.org/officeDocument/2006/relationships/slide" Target="/ppt/slides/slide4.xml" Id="Rd054792caf8d4142" /><Relationship Type="http://schemas.openxmlformats.org/officeDocument/2006/relationships/slide" Target="/ppt/slides/slide5.xml" Id="R0f7fff0f364f4c96" /><Relationship Type="http://schemas.openxmlformats.org/officeDocument/2006/relationships/slide" Target="/ppt/slides/slide6.xml" Id="R8ff5939b96594361" /><Relationship Type="http://schemas.openxmlformats.org/officeDocument/2006/relationships/slide" Target="/ppt/slides/slide7.xml" Id="Rea01e3f8493c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15ae3479b43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212a722624e01" /><Relationship Type="http://schemas.openxmlformats.org/officeDocument/2006/relationships/theme" Target="/ppt/slideMasters/theme/theme1.xml" Id="R0f552b489f81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212a72262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0fcb83ef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ae94c0452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00240affd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a40741a13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0c931f88e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b455a4012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e5944f5f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KLIMASERVICE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KLIMASERVICE AS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23 349 114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−3 170 274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7 350 848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13 270 104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 HANSEN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NILSEN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TJI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Altevannsveien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18 64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firmapost@klimaservice.as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939 275 150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KLIMASERVICE AS</a:t>
            </a:r>
          </a:p>
        </p:txBody>
      </p:sp>
    </p:spTree>
  </p:cSld>
  <p:clrMapOvr>
    <a:masterClrMapping xmlns:a="http://schemas.openxmlformats.org/drawingml/2006/main"/>
  </p:clrMapOvr>
</p:sld>
</file>