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53ac33fb4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64bda43d44f1f"/>
  </p:sldMasterIdLst>
  <p:sldIdLst>
    <p:sldId xmlns:r="http://schemas.openxmlformats.org/officeDocument/2006/relationships" id="256" r:id="R15190d1a7fbf4ea5"/>
    <p:sldId xmlns:r="http://schemas.openxmlformats.org/officeDocument/2006/relationships" id="257" r:id="R652bb429680e4629"/>
    <p:sldId xmlns:r="http://schemas.openxmlformats.org/officeDocument/2006/relationships" id="258" r:id="R6f171f5b6965421a"/>
    <p:sldId xmlns:r="http://schemas.openxmlformats.org/officeDocument/2006/relationships" id="259" r:id="R3ac985d55c13442c"/>
    <p:sldId xmlns:r="http://schemas.openxmlformats.org/officeDocument/2006/relationships" id="260" r:id="R7ce16486108d4629"/>
    <p:sldId xmlns:r="http://schemas.openxmlformats.org/officeDocument/2006/relationships" id="261" r:id="Rb0951ceb986a47df"/>
    <p:sldId xmlns:r="http://schemas.openxmlformats.org/officeDocument/2006/relationships" id="262" r:id="R9fc29d73f78b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64bda43d44f1f" /><Relationship Type="http://schemas.openxmlformats.org/officeDocument/2006/relationships/slide" Target="/ppt/slides/slide1.xml" Id="R15190d1a7fbf4ea5" /><Relationship Type="http://schemas.openxmlformats.org/officeDocument/2006/relationships/slide" Target="/ppt/slides/slide2.xml" Id="R652bb429680e4629" /><Relationship Type="http://schemas.openxmlformats.org/officeDocument/2006/relationships/slide" Target="/ppt/slides/slide3.xml" Id="R6f171f5b6965421a" /><Relationship Type="http://schemas.openxmlformats.org/officeDocument/2006/relationships/slide" Target="/ppt/slides/slide4.xml" Id="R3ac985d55c13442c" /><Relationship Type="http://schemas.openxmlformats.org/officeDocument/2006/relationships/slide" Target="/ppt/slides/slide5.xml" Id="R7ce16486108d4629" /><Relationship Type="http://schemas.openxmlformats.org/officeDocument/2006/relationships/slide" Target="/ppt/slides/slide6.xml" Id="Rb0951ceb986a47df" /><Relationship Type="http://schemas.openxmlformats.org/officeDocument/2006/relationships/slide" Target="/ppt/slides/slide7.xml" Id="R9fc29d73f78b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3129ecf73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b3bbc515746a0" /><Relationship Type="http://schemas.openxmlformats.org/officeDocument/2006/relationships/theme" Target="/ppt/slideMasters/theme/theme1.xml" Id="Re3a577074f53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b3bbc5157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fd2e1d4c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051188d4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7aad8ed4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03571478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239ef36c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a46fcfb2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724d7fb1e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BERNES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BERNES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7 910 472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GRØTEN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 ARVE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BERNES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HARTVEIT ØYSTEIN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39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bmsvbas@online.no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939 279 148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BERNES AS</a:t>
            </a:r>
          </a:p>
        </p:txBody>
      </p:sp>
    </p:spTree>
  </p:cSld>
  <p:clrMapOvr>
    <a:masterClrMapping xmlns:a="http://schemas.openxmlformats.org/drawingml/2006/main"/>
  </p:clrMapOvr>
</p:sld>
</file>