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858068752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4ded32a1c4a5b"/>
  </p:sldMasterIdLst>
  <p:sldIdLst>
    <p:sldId xmlns:r="http://schemas.openxmlformats.org/officeDocument/2006/relationships" id="256" r:id="R5b006bc62b224f82"/>
    <p:sldId xmlns:r="http://schemas.openxmlformats.org/officeDocument/2006/relationships" id="257" r:id="R5e38a83c6fc64438"/>
    <p:sldId xmlns:r="http://schemas.openxmlformats.org/officeDocument/2006/relationships" id="258" r:id="R6bd55046818247f4"/>
    <p:sldId xmlns:r="http://schemas.openxmlformats.org/officeDocument/2006/relationships" id="259" r:id="R9e2aee1f5c7d4b20"/>
    <p:sldId xmlns:r="http://schemas.openxmlformats.org/officeDocument/2006/relationships" id="260" r:id="Rc51a68a01cd14515"/>
    <p:sldId xmlns:r="http://schemas.openxmlformats.org/officeDocument/2006/relationships" id="261" r:id="Rdf869005bca34a15"/>
    <p:sldId xmlns:r="http://schemas.openxmlformats.org/officeDocument/2006/relationships" id="262" r:id="Re45c39fd9a9a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4ded32a1c4a5b" /><Relationship Type="http://schemas.openxmlformats.org/officeDocument/2006/relationships/slide" Target="/ppt/slides/slide1.xml" Id="R5b006bc62b224f82" /><Relationship Type="http://schemas.openxmlformats.org/officeDocument/2006/relationships/slide" Target="/ppt/slides/slide2.xml" Id="R5e38a83c6fc64438" /><Relationship Type="http://schemas.openxmlformats.org/officeDocument/2006/relationships/slide" Target="/ppt/slides/slide3.xml" Id="R6bd55046818247f4" /><Relationship Type="http://schemas.openxmlformats.org/officeDocument/2006/relationships/slide" Target="/ppt/slides/slide4.xml" Id="R9e2aee1f5c7d4b20" /><Relationship Type="http://schemas.openxmlformats.org/officeDocument/2006/relationships/slide" Target="/ppt/slides/slide5.xml" Id="Rc51a68a01cd14515" /><Relationship Type="http://schemas.openxmlformats.org/officeDocument/2006/relationships/slide" Target="/ppt/slides/slide6.xml" Id="Rdf869005bca34a15" /><Relationship Type="http://schemas.openxmlformats.org/officeDocument/2006/relationships/slide" Target="/ppt/slides/slide7.xml" Id="Re45c39fd9a9a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8bae27075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a52921d3436a" /><Relationship Type="http://schemas.openxmlformats.org/officeDocument/2006/relationships/theme" Target="/ppt/slideMasters/theme/theme1.xml" Id="Rd4fd9ecb026c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ea52921d3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b0f9390b4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f6afb8b07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4fa8482b34a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3b357acfe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847d6f05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a4ae93883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739dbf74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PAULSEN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PAULSEN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PAULSEN &amp; SØNNER AS ble etablert [år] og holder til i Engenes.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PAULSEN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PAULSEN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PAULSEN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8 898 507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2 048 185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4 126 323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PAULSEN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GEIR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STIAN JENSSEN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TOMMY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GUNNAR ANDREAS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HEIDI IRENE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ODD-IVAR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PAULSEN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Andørjaveien 1549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9455 Engenes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post@apaulsen.no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939 284 699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PAULSEN &amp; SØNNER AS</a:t>
            </a:r>
          </a:p>
        </p:txBody>
      </p:sp>
    </p:spTree>
  </p:cSld>
  <p:clrMapOvr>
    <a:masterClrMapping xmlns:a="http://schemas.openxmlformats.org/drawingml/2006/main"/>
  </p:clrMapOvr>
</p:sld>
</file>