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0f7fa352a041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c5158000fb4be7"/>
  </p:sldMasterIdLst>
  <p:sldIdLst>
    <p:sldId xmlns:r="http://schemas.openxmlformats.org/officeDocument/2006/relationships" id="256" r:id="Rd783a5e7806e405e"/>
    <p:sldId xmlns:r="http://schemas.openxmlformats.org/officeDocument/2006/relationships" id="257" r:id="R4a6bdb84d65d41fa"/>
    <p:sldId xmlns:r="http://schemas.openxmlformats.org/officeDocument/2006/relationships" id="258" r:id="R5b58c51c93ac4f02"/>
    <p:sldId xmlns:r="http://schemas.openxmlformats.org/officeDocument/2006/relationships" id="259" r:id="R2995755fe63545b7"/>
    <p:sldId xmlns:r="http://schemas.openxmlformats.org/officeDocument/2006/relationships" id="260" r:id="Rbd88e823adf34dab"/>
    <p:sldId xmlns:r="http://schemas.openxmlformats.org/officeDocument/2006/relationships" id="261" r:id="Rff351a91649443da"/>
    <p:sldId xmlns:r="http://schemas.openxmlformats.org/officeDocument/2006/relationships" id="262" r:id="Rab37761ed39243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c5158000fb4be7" /><Relationship Type="http://schemas.openxmlformats.org/officeDocument/2006/relationships/slide" Target="/ppt/slides/slide1.xml" Id="Rd783a5e7806e405e" /><Relationship Type="http://schemas.openxmlformats.org/officeDocument/2006/relationships/slide" Target="/ppt/slides/slide2.xml" Id="R4a6bdb84d65d41fa" /><Relationship Type="http://schemas.openxmlformats.org/officeDocument/2006/relationships/slide" Target="/ppt/slides/slide3.xml" Id="R5b58c51c93ac4f02" /><Relationship Type="http://schemas.openxmlformats.org/officeDocument/2006/relationships/slide" Target="/ppt/slides/slide4.xml" Id="R2995755fe63545b7" /><Relationship Type="http://schemas.openxmlformats.org/officeDocument/2006/relationships/slide" Target="/ppt/slides/slide5.xml" Id="Rbd88e823adf34dab" /><Relationship Type="http://schemas.openxmlformats.org/officeDocument/2006/relationships/slide" Target="/ppt/slides/slide6.xml" Id="Rff351a91649443da" /><Relationship Type="http://schemas.openxmlformats.org/officeDocument/2006/relationships/slide" Target="/ppt/slides/slide7.xml" Id="Rab37761ed39243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9d5df8925243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85eb38a5540cb" /><Relationship Type="http://schemas.openxmlformats.org/officeDocument/2006/relationships/theme" Target="/ppt/slideMasters/theme/theme1.xml" Id="R470171ebe9f04c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e85eb38a5540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a04f0f7554e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ea24ca6484e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b9727cac044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f48808cf04c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888a7bf5a4d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a3c9537ec4a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ceb620f594d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ULSMO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ULSMO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−10 879 000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215 120 000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1 475 759 000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1 560 854 000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JUPITER INVEST II AS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ULSTEIN INVEST II AS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AMORIN JUNIOR AS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MOGUL INVEST AS  –  12,1 %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TOKA INVEST II AS  –  12,1 %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MOGUL KAPITAL AS  –  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Vikemyra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00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939 320 245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ULSMO AS</a:t>
            </a:r>
          </a:p>
        </p:txBody>
      </p:sp>
    </p:spTree>
  </p:cSld>
  <p:clrMapOvr>
    <a:masterClrMapping xmlns:a="http://schemas.openxmlformats.org/drawingml/2006/main"/>
  </p:clrMapOvr>
</p:sld>
</file>