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0627224db549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f76b16b99544b3"/>
  </p:sldMasterIdLst>
  <p:sldIdLst>
    <p:sldId xmlns:r="http://schemas.openxmlformats.org/officeDocument/2006/relationships" id="256" r:id="R3b0dd8f787804d5c"/>
    <p:sldId xmlns:r="http://schemas.openxmlformats.org/officeDocument/2006/relationships" id="257" r:id="R1203c0aa2be04236"/>
    <p:sldId xmlns:r="http://schemas.openxmlformats.org/officeDocument/2006/relationships" id="258" r:id="R0cd8c609fce14d3d"/>
    <p:sldId xmlns:r="http://schemas.openxmlformats.org/officeDocument/2006/relationships" id="259" r:id="Rab0c4ed7a5d14ed7"/>
    <p:sldId xmlns:r="http://schemas.openxmlformats.org/officeDocument/2006/relationships" id="260" r:id="R351c5f0d665a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f76b16b99544b3" /><Relationship Type="http://schemas.openxmlformats.org/officeDocument/2006/relationships/slide" Target="/ppt/slides/slide1.xml" Id="R3b0dd8f787804d5c" /><Relationship Type="http://schemas.openxmlformats.org/officeDocument/2006/relationships/slide" Target="/ppt/slides/slide2.xml" Id="R1203c0aa2be04236" /><Relationship Type="http://schemas.openxmlformats.org/officeDocument/2006/relationships/slide" Target="/ppt/slides/slide3.xml" Id="R0cd8c609fce14d3d" /><Relationship Type="http://schemas.openxmlformats.org/officeDocument/2006/relationships/slide" Target="/ppt/slides/slide4.xml" Id="Rab0c4ed7a5d14ed7" /><Relationship Type="http://schemas.openxmlformats.org/officeDocument/2006/relationships/slide" Target="/ppt/slides/slide5.xml" Id="R351c5f0d665a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42022f2a2a42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9d740d358404b" /><Relationship Type="http://schemas.openxmlformats.org/officeDocument/2006/relationships/theme" Target="/ppt/slideMasters/theme/theme1.xml" Id="R29aa835c997f47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c9d740d35840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525824e8b44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fffa9ec964c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f68ccb5304c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a892b9f5f4f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f0a0746d244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FORSVARETS PERSONELLSERVICE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FORSVARETS PERSONELLSERVICE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Fyrstikkalléen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07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fp@fp.no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939 333 037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FORSVARETS PERSONELLSERVICE</a:t>
            </a:r>
          </a:p>
        </p:txBody>
      </p:sp>
    </p:spTree>
  </p:cSld>
  <p:clrMapOvr>
    <a:masterClrMapping xmlns:a="http://schemas.openxmlformats.org/drawingml/2006/main"/>
  </p:clrMapOvr>
</p:sld>
</file>