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1f64d124a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3dfed87014ffb"/>
  </p:sldMasterIdLst>
  <p:sldIdLst>
    <p:sldId xmlns:r="http://schemas.openxmlformats.org/officeDocument/2006/relationships" id="256" r:id="R4a4e7153ddbf4f72"/>
    <p:sldId xmlns:r="http://schemas.openxmlformats.org/officeDocument/2006/relationships" id="257" r:id="Rc7dc2bdfc5554e7a"/>
    <p:sldId xmlns:r="http://schemas.openxmlformats.org/officeDocument/2006/relationships" id="258" r:id="R714b924d35d54b5c"/>
    <p:sldId xmlns:r="http://schemas.openxmlformats.org/officeDocument/2006/relationships" id="259" r:id="R0c757573d5a04c14"/>
    <p:sldId xmlns:r="http://schemas.openxmlformats.org/officeDocument/2006/relationships" id="260" r:id="Rf984f95a00d64084"/>
    <p:sldId xmlns:r="http://schemas.openxmlformats.org/officeDocument/2006/relationships" id="261" r:id="R8b84028ef69e46eb"/>
    <p:sldId xmlns:r="http://schemas.openxmlformats.org/officeDocument/2006/relationships" id="262" r:id="R2c35db4da4a6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3dfed87014ffb" /><Relationship Type="http://schemas.openxmlformats.org/officeDocument/2006/relationships/slide" Target="/ppt/slides/slide1.xml" Id="R4a4e7153ddbf4f72" /><Relationship Type="http://schemas.openxmlformats.org/officeDocument/2006/relationships/slide" Target="/ppt/slides/slide2.xml" Id="Rc7dc2bdfc5554e7a" /><Relationship Type="http://schemas.openxmlformats.org/officeDocument/2006/relationships/slide" Target="/ppt/slides/slide3.xml" Id="R714b924d35d54b5c" /><Relationship Type="http://schemas.openxmlformats.org/officeDocument/2006/relationships/slide" Target="/ppt/slides/slide4.xml" Id="R0c757573d5a04c14" /><Relationship Type="http://schemas.openxmlformats.org/officeDocument/2006/relationships/slide" Target="/ppt/slides/slide5.xml" Id="Rf984f95a00d64084" /><Relationship Type="http://schemas.openxmlformats.org/officeDocument/2006/relationships/slide" Target="/ppt/slides/slide6.xml" Id="R8b84028ef69e46eb" /><Relationship Type="http://schemas.openxmlformats.org/officeDocument/2006/relationships/slide" Target="/ppt/slides/slide7.xml" Id="R2c35db4da4a6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47d90977e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9b2780034997" /><Relationship Type="http://schemas.openxmlformats.org/officeDocument/2006/relationships/theme" Target="/ppt/slideMasters/theme/theme1.xml" Id="R52b6d7fd6a84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39b278003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a12fca86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cc4f38980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75965c86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686c91be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3a3e9940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65793f87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5cf6f08f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22 787 387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JOHANNESSEN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939 342 575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