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c8c1f1fbd44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83948ab7dc4699"/>
  </p:sldMasterIdLst>
  <p:sldIdLst>
    <p:sldId xmlns:r="http://schemas.openxmlformats.org/officeDocument/2006/relationships" id="256" r:id="Rdb392b2a03e94281"/>
    <p:sldId xmlns:r="http://schemas.openxmlformats.org/officeDocument/2006/relationships" id="257" r:id="R110e36fa12a449e8"/>
    <p:sldId xmlns:r="http://schemas.openxmlformats.org/officeDocument/2006/relationships" id="258" r:id="R5acf0a8a86474bfd"/>
    <p:sldId xmlns:r="http://schemas.openxmlformats.org/officeDocument/2006/relationships" id="259" r:id="Rc0eefe1ad34f4e45"/>
    <p:sldId xmlns:r="http://schemas.openxmlformats.org/officeDocument/2006/relationships" id="260" r:id="Re09893ba76a14183"/>
    <p:sldId xmlns:r="http://schemas.openxmlformats.org/officeDocument/2006/relationships" id="261" r:id="Ra973fa923f08424f"/>
    <p:sldId xmlns:r="http://schemas.openxmlformats.org/officeDocument/2006/relationships" id="262" r:id="R1c2887bd0fbd40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3948ab7dc4699" /><Relationship Type="http://schemas.openxmlformats.org/officeDocument/2006/relationships/slide" Target="/ppt/slides/slide1.xml" Id="Rdb392b2a03e94281" /><Relationship Type="http://schemas.openxmlformats.org/officeDocument/2006/relationships/slide" Target="/ppt/slides/slide2.xml" Id="R110e36fa12a449e8" /><Relationship Type="http://schemas.openxmlformats.org/officeDocument/2006/relationships/slide" Target="/ppt/slides/slide3.xml" Id="R5acf0a8a86474bfd" /><Relationship Type="http://schemas.openxmlformats.org/officeDocument/2006/relationships/slide" Target="/ppt/slides/slide4.xml" Id="Rc0eefe1ad34f4e45" /><Relationship Type="http://schemas.openxmlformats.org/officeDocument/2006/relationships/slide" Target="/ppt/slides/slide5.xml" Id="Re09893ba76a14183" /><Relationship Type="http://schemas.openxmlformats.org/officeDocument/2006/relationships/slide" Target="/ppt/slides/slide6.xml" Id="Ra973fa923f08424f" /><Relationship Type="http://schemas.openxmlformats.org/officeDocument/2006/relationships/slide" Target="/ppt/slides/slide7.xml" Id="R1c2887bd0fbd40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8981dfbaf42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03329d11040c1" /><Relationship Type="http://schemas.openxmlformats.org/officeDocument/2006/relationships/theme" Target="/ppt/slideMasters/theme/theme1.xml" Id="R9bfbbf8921c049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803329d11040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4db73a34743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e12599ee24e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1b0825d924f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22e3e16b84a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ff282f65c47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08d2ce8dc45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c01fd31d340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FJELDSETH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232 403 920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8 918 978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2 694 261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34 818 459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122 669 400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FJELDSETH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VII's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73848400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firmapost@fjeldseth.no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www.fjeldseth.no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939 351 191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FJELDSETH AS</a:t>
            </a:r>
          </a:p>
        </p:txBody>
      </p:sp>
    </p:spTree>
  </p:cSld>
  <p:clrMapOvr>
    <a:masterClrMapping xmlns:a="http://schemas.openxmlformats.org/drawingml/2006/main"/>
  </p:clrMapOvr>
</p:sld>
</file>