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059072d1cc44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d02f8979340ca"/>
  </p:sldMasterIdLst>
  <p:sldIdLst>
    <p:sldId xmlns:r="http://schemas.openxmlformats.org/officeDocument/2006/relationships" id="256" r:id="R338d462fc2784282"/>
    <p:sldId xmlns:r="http://schemas.openxmlformats.org/officeDocument/2006/relationships" id="257" r:id="R56172e5500644c8f"/>
    <p:sldId xmlns:r="http://schemas.openxmlformats.org/officeDocument/2006/relationships" id="258" r:id="R7b0a54942d1c458d"/>
    <p:sldId xmlns:r="http://schemas.openxmlformats.org/officeDocument/2006/relationships" id="259" r:id="R9c74dabb6cc743bb"/>
    <p:sldId xmlns:r="http://schemas.openxmlformats.org/officeDocument/2006/relationships" id="260" r:id="R029968f4f80c4597"/>
    <p:sldId xmlns:r="http://schemas.openxmlformats.org/officeDocument/2006/relationships" id="261" r:id="R49ea8b2af90e4446"/>
    <p:sldId xmlns:r="http://schemas.openxmlformats.org/officeDocument/2006/relationships" id="262" r:id="Rbe26e0067ce140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d02f8979340ca" /><Relationship Type="http://schemas.openxmlformats.org/officeDocument/2006/relationships/slide" Target="/ppt/slides/slide1.xml" Id="R338d462fc2784282" /><Relationship Type="http://schemas.openxmlformats.org/officeDocument/2006/relationships/slide" Target="/ppt/slides/slide2.xml" Id="R56172e5500644c8f" /><Relationship Type="http://schemas.openxmlformats.org/officeDocument/2006/relationships/slide" Target="/ppt/slides/slide3.xml" Id="R7b0a54942d1c458d" /><Relationship Type="http://schemas.openxmlformats.org/officeDocument/2006/relationships/slide" Target="/ppt/slides/slide4.xml" Id="R9c74dabb6cc743bb" /><Relationship Type="http://schemas.openxmlformats.org/officeDocument/2006/relationships/slide" Target="/ppt/slides/slide5.xml" Id="R029968f4f80c4597" /><Relationship Type="http://schemas.openxmlformats.org/officeDocument/2006/relationships/slide" Target="/ppt/slides/slide6.xml" Id="R49ea8b2af90e4446" /><Relationship Type="http://schemas.openxmlformats.org/officeDocument/2006/relationships/slide" Target="/ppt/slides/slide7.xml" Id="Rbe26e0067ce140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e2bd43ce8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f325c741e45d7" /><Relationship Type="http://schemas.openxmlformats.org/officeDocument/2006/relationships/theme" Target="/ppt/slideMasters/theme/theme1.xml" Id="R886d38460bf44e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2f325c741e45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2c886b8ea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8b140333241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1ba8237d6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21cd8974546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c649bad9c47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e05e0c2a0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228086b3a4f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A MAGNUSSEN ENGROS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A MAGNUSSEN ENGROS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A MAGNUSSEN ENGROS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A MAGNUSSEN ENGROS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A MAGNUSSEN ENGROS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A MAGNUSSEN ENGROS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1 038 616 379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93 457 380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73 428 937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554 119 484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761 508 059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A MAGNUSSEN ENGROS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 OLAUSSEN  –  33,7 %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CAWA SKOHOLDING AS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OLAUSSEN SKOHOLDING AS  –  33,1 %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A MAGNUSSEN ENGROS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Solgaard skog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34 26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regnskap@magnussensko.no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939 373 977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A MAGNUSSEN ENGROS AS</a:t>
            </a:r>
          </a:p>
        </p:txBody>
      </p:sp>
    </p:spTree>
  </p:cSld>
  <p:clrMapOvr>
    <a:masterClrMapping xmlns:a="http://schemas.openxmlformats.org/drawingml/2006/main"/>
  </p:clrMapOvr>
</p:sld>
</file>