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d51f3ce67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97a9802e6465e"/>
  </p:sldMasterIdLst>
  <p:sldIdLst>
    <p:sldId xmlns:r="http://schemas.openxmlformats.org/officeDocument/2006/relationships" id="256" r:id="Rc9fc51a8243d4445"/>
    <p:sldId xmlns:r="http://schemas.openxmlformats.org/officeDocument/2006/relationships" id="257" r:id="Rc5848f627e40422d"/>
    <p:sldId xmlns:r="http://schemas.openxmlformats.org/officeDocument/2006/relationships" id="258" r:id="R10b65fc7865e4174"/>
    <p:sldId xmlns:r="http://schemas.openxmlformats.org/officeDocument/2006/relationships" id="259" r:id="R69f86c288f2449c1"/>
    <p:sldId xmlns:r="http://schemas.openxmlformats.org/officeDocument/2006/relationships" id="260" r:id="Ra2876928aa494170"/>
    <p:sldId xmlns:r="http://schemas.openxmlformats.org/officeDocument/2006/relationships" id="261" r:id="Rcc6eb5c44bc54737"/>
    <p:sldId xmlns:r="http://schemas.openxmlformats.org/officeDocument/2006/relationships" id="262" r:id="Re954021dcd17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97a9802e6465e" /><Relationship Type="http://schemas.openxmlformats.org/officeDocument/2006/relationships/slide" Target="/ppt/slides/slide1.xml" Id="Rc9fc51a8243d4445" /><Relationship Type="http://schemas.openxmlformats.org/officeDocument/2006/relationships/slide" Target="/ppt/slides/slide2.xml" Id="Rc5848f627e40422d" /><Relationship Type="http://schemas.openxmlformats.org/officeDocument/2006/relationships/slide" Target="/ppt/slides/slide3.xml" Id="R10b65fc7865e4174" /><Relationship Type="http://schemas.openxmlformats.org/officeDocument/2006/relationships/slide" Target="/ppt/slides/slide4.xml" Id="R69f86c288f2449c1" /><Relationship Type="http://schemas.openxmlformats.org/officeDocument/2006/relationships/slide" Target="/ppt/slides/slide5.xml" Id="Ra2876928aa494170" /><Relationship Type="http://schemas.openxmlformats.org/officeDocument/2006/relationships/slide" Target="/ppt/slides/slide6.xml" Id="Rcc6eb5c44bc54737" /><Relationship Type="http://schemas.openxmlformats.org/officeDocument/2006/relationships/slide" Target="/ppt/slides/slide7.xml" Id="Re954021dcd17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e30888bdc4a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5e1bf43bd438b" /><Relationship Type="http://schemas.openxmlformats.org/officeDocument/2006/relationships/theme" Target="/ppt/slideMasters/theme/theme1.xml" Id="R1142854231d1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5e1bf43bd43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5fa5eec18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b02e630e7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0279c3af4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168d4b932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2c8eb7269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7ca3aa1bc4c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d2e29ba3d4a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ELEKTRO 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ELEKTRO OPTIKK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164 479 944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−19 279 640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−45 653 129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60 398 791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195 319 491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ELEKTRO OPTIKK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939 377 409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ELEKTRO OPTIKK AS</a:t>
            </a:r>
          </a:p>
        </p:txBody>
      </p:sp>
    </p:spTree>
  </p:cSld>
  <p:clrMapOvr>
    <a:masterClrMapping xmlns:a="http://schemas.openxmlformats.org/drawingml/2006/main"/>
  </p:clrMapOvr>
</p:sld>
</file>