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a89cf96d0a45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a3a649bf2c4606"/>
  </p:sldMasterIdLst>
  <p:sldIdLst>
    <p:sldId xmlns:r="http://schemas.openxmlformats.org/officeDocument/2006/relationships" id="256" r:id="Re7d014ae2a914158"/>
    <p:sldId xmlns:r="http://schemas.openxmlformats.org/officeDocument/2006/relationships" id="257" r:id="R26a93ef82e524528"/>
    <p:sldId xmlns:r="http://schemas.openxmlformats.org/officeDocument/2006/relationships" id="258" r:id="Rc60dfb4d835c4be8"/>
    <p:sldId xmlns:r="http://schemas.openxmlformats.org/officeDocument/2006/relationships" id="259" r:id="Rb662108397a94d7c"/>
    <p:sldId xmlns:r="http://schemas.openxmlformats.org/officeDocument/2006/relationships" id="260" r:id="Rf0d59525b3ac4515"/>
    <p:sldId xmlns:r="http://schemas.openxmlformats.org/officeDocument/2006/relationships" id="261" r:id="R5f4bc14143184a4c"/>
    <p:sldId xmlns:r="http://schemas.openxmlformats.org/officeDocument/2006/relationships" id="262" r:id="R978f8606342648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a3a649bf2c4606" /><Relationship Type="http://schemas.openxmlformats.org/officeDocument/2006/relationships/slide" Target="/ppt/slides/slide1.xml" Id="Re7d014ae2a914158" /><Relationship Type="http://schemas.openxmlformats.org/officeDocument/2006/relationships/slide" Target="/ppt/slides/slide2.xml" Id="R26a93ef82e524528" /><Relationship Type="http://schemas.openxmlformats.org/officeDocument/2006/relationships/slide" Target="/ppt/slides/slide3.xml" Id="Rc60dfb4d835c4be8" /><Relationship Type="http://schemas.openxmlformats.org/officeDocument/2006/relationships/slide" Target="/ppt/slides/slide4.xml" Id="Rb662108397a94d7c" /><Relationship Type="http://schemas.openxmlformats.org/officeDocument/2006/relationships/slide" Target="/ppt/slides/slide5.xml" Id="Rf0d59525b3ac4515" /><Relationship Type="http://schemas.openxmlformats.org/officeDocument/2006/relationships/slide" Target="/ppt/slides/slide6.xml" Id="R5f4bc14143184a4c" /><Relationship Type="http://schemas.openxmlformats.org/officeDocument/2006/relationships/slide" Target="/ppt/slides/slide7.xml" Id="R978f8606342648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c9ab2c9c4b40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c24b9f61648cd" /><Relationship Type="http://schemas.openxmlformats.org/officeDocument/2006/relationships/theme" Target="/ppt/slideMasters/theme/theme1.xml" Id="R839c5a9a83ba44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0c24b9f61648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85a0e7ab948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a2f958cd40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5b792c9b040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cf6dd59b3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39064e3fe4c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eb401e1c1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a2ce36bae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HUMLEN &amp; MOLVÆR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HUMLEN &amp; MOLVÆR ELEKTRO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43 227 679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452 171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433 405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6 784 630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15 662 089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HAREID ELEKTRISKE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HUMLEN &amp; MOLVÆR INVEST AS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 ELEKTRO AS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BRANDAL SVEINUNG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ODD INGE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GJERDSBAKK MARENO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O.A.Devold-vegen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939 389 040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HUMLEN &amp; MOLVÆR ELEKTRO AS</a:t>
            </a:r>
          </a:p>
        </p:txBody>
      </p:sp>
    </p:spTree>
  </p:cSld>
  <p:clrMapOvr>
    <a:masterClrMapping xmlns:a="http://schemas.openxmlformats.org/drawingml/2006/main"/>
  </p:clrMapOvr>
</p:sld>
</file>