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38617189d294f4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f30e9dc7f404b2a"/>
  </p:sldMasterIdLst>
  <p:sldIdLst>
    <p:sldId xmlns:r="http://schemas.openxmlformats.org/officeDocument/2006/relationships" id="256" r:id="R091178ae6a74400b"/>
    <p:sldId xmlns:r="http://schemas.openxmlformats.org/officeDocument/2006/relationships" id="257" r:id="R9407515f0baa4347"/>
    <p:sldId xmlns:r="http://schemas.openxmlformats.org/officeDocument/2006/relationships" id="258" r:id="R141bc872c7e64596"/>
    <p:sldId xmlns:r="http://schemas.openxmlformats.org/officeDocument/2006/relationships" id="259" r:id="Ra21e5b81fbb842a4"/>
    <p:sldId xmlns:r="http://schemas.openxmlformats.org/officeDocument/2006/relationships" id="260" r:id="R8e87aa1ca5df4255"/>
    <p:sldId xmlns:r="http://schemas.openxmlformats.org/officeDocument/2006/relationships" id="261" r:id="R7bc8d4877257493b"/>
    <p:sldId xmlns:r="http://schemas.openxmlformats.org/officeDocument/2006/relationships" id="262" r:id="R433449d43270432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30e9dc7f404b2a" /><Relationship Type="http://schemas.openxmlformats.org/officeDocument/2006/relationships/slide" Target="/ppt/slides/slide1.xml" Id="R091178ae6a74400b" /><Relationship Type="http://schemas.openxmlformats.org/officeDocument/2006/relationships/slide" Target="/ppt/slides/slide2.xml" Id="R9407515f0baa4347" /><Relationship Type="http://schemas.openxmlformats.org/officeDocument/2006/relationships/slide" Target="/ppt/slides/slide3.xml" Id="R141bc872c7e64596" /><Relationship Type="http://schemas.openxmlformats.org/officeDocument/2006/relationships/slide" Target="/ppt/slides/slide4.xml" Id="Ra21e5b81fbb842a4" /><Relationship Type="http://schemas.openxmlformats.org/officeDocument/2006/relationships/slide" Target="/ppt/slides/slide5.xml" Id="R8e87aa1ca5df4255" /><Relationship Type="http://schemas.openxmlformats.org/officeDocument/2006/relationships/slide" Target="/ppt/slides/slide6.xml" Id="R7bc8d4877257493b" /><Relationship Type="http://schemas.openxmlformats.org/officeDocument/2006/relationships/slide" Target="/ppt/slides/slide7.xml" Id="R433449d43270432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7a16f52bd04e0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7f9c2c7e834da4" /><Relationship Type="http://schemas.openxmlformats.org/officeDocument/2006/relationships/theme" Target="/ppt/slideMasters/theme/theme1.xml" Id="Rf17301f160c04db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97f9c2c7e834da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e7ea8d68794b8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82268bd1d549b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1454a492d2422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eddeca2fad40c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53b0627817434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0ba3cb52ba434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eeec28962e48b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COSMIC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COSMIC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COSMIC BYGG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COSMIC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COSMIC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COSMIC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201 530 593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7 959 829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13 988 391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59 576 131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99 796 023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COSMIC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ERIKSEN BJØRN VIDAR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ERIKSEN ANETTE  –  15,7 %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LUNDQUIST ELLEN CATHRINE  –  15,7 %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NYGÅRD EGIL  –  12,6 %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NILSEN KJELL EDVARD  –  7,4 %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ERIKSEN LEIV WILHELM  –  7,2 %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COSMIC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Leif Weldings vei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3208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48 41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cosmic@cosmic.no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939 429 794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COSMIC BYGG AS</a:t>
            </a:r>
          </a:p>
        </p:txBody>
      </p:sp>
    </p:spTree>
  </p:cSld>
  <p:clrMapOvr>
    <a:masterClrMapping xmlns:a="http://schemas.openxmlformats.org/drawingml/2006/main"/>
  </p:clrMapOvr>
</p:sld>
</file>