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50944f84f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bf00ba330409d"/>
  </p:sldMasterIdLst>
  <p:sldIdLst>
    <p:sldId xmlns:r="http://schemas.openxmlformats.org/officeDocument/2006/relationships" id="256" r:id="R5b1953a02b8e4ef4"/>
    <p:sldId xmlns:r="http://schemas.openxmlformats.org/officeDocument/2006/relationships" id="257" r:id="R0cebdbc470084c3c"/>
    <p:sldId xmlns:r="http://schemas.openxmlformats.org/officeDocument/2006/relationships" id="258" r:id="R26f1ecb431fd4317"/>
    <p:sldId xmlns:r="http://schemas.openxmlformats.org/officeDocument/2006/relationships" id="259" r:id="Re1c7ca3ebad5434e"/>
    <p:sldId xmlns:r="http://schemas.openxmlformats.org/officeDocument/2006/relationships" id="260" r:id="Ra696dec089f14fb8"/>
    <p:sldId xmlns:r="http://schemas.openxmlformats.org/officeDocument/2006/relationships" id="261" r:id="R562f80c67b42409d"/>
    <p:sldId xmlns:r="http://schemas.openxmlformats.org/officeDocument/2006/relationships" id="262" r:id="R434f5bbee351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bf00ba330409d" /><Relationship Type="http://schemas.openxmlformats.org/officeDocument/2006/relationships/slide" Target="/ppt/slides/slide1.xml" Id="R5b1953a02b8e4ef4" /><Relationship Type="http://schemas.openxmlformats.org/officeDocument/2006/relationships/slide" Target="/ppt/slides/slide2.xml" Id="R0cebdbc470084c3c" /><Relationship Type="http://schemas.openxmlformats.org/officeDocument/2006/relationships/slide" Target="/ppt/slides/slide3.xml" Id="R26f1ecb431fd4317" /><Relationship Type="http://schemas.openxmlformats.org/officeDocument/2006/relationships/slide" Target="/ppt/slides/slide4.xml" Id="Re1c7ca3ebad5434e" /><Relationship Type="http://schemas.openxmlformats.org/officeDocument/2006/relationships/slide" Target="/ppt/slides/slide5.xml" Id="Ra696dec089f14fb8" /><Relationship Type="http://schemas.openxmlformats.org/officeDocument/2006/relationships/slide" Target="/ppt/slides/slide6.xml" Id="R562f80c67b42409d" /><Relationship Type="http://schemas.openxmlformats.org/officeDocument/2006/relationships/slide" Target="/ppt/slides/slide7.xml" Id="R434f5bbee351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d860b5148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c861ad7c64ed8" /><Relationship Type="http://schemas.openxmlformats.org/officeDocument/2006/relationships/theme" Target="/ppt/slideMasters/theme/theme1.xml" Id="R213adef0fcc9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c861ad7c6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2606e3876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1c3509c8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ab1e670b7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7bc10777c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d8d44c7aa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4b0efe71b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e217ff091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