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559157a6e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9f334b2094e21"/>
  </p:sldMasterIdLst>
  <p:sldIdLst>
    <p:sldId xmlns:r="http://schemas.openxmlformats.org/officeDocument/2006/relationships" id="256" r:id="Re3702b382b5c414d"/>
    <p:sldId xmlns:r="http://schemas.openxmlformats.org/officeDocument/2006/relationships" id="257" r:id="R4d7bbc92878540a6"/>
    <p:sldId xmlns:r="http://schemas.openxmlformats.org/officeDocument/2006/relationships" id="258" r:id="Rae2d4dd13f4c44c6"/>
    <p:sldId xmlns:r="http://schemas.openxmlformats.org/officeDocument/2006/relationships" id="259" r:id="R59114b49267244f1"/>
    <p:sldId xmlns:r="http://schemas.openxmlformats.org/officeDocument/2006/relationships" id="260" r:id="R3f61578a85b3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9f334b2094e21" /><Relationship Type="http://schemas.openxmlformats.org/officeDocument/2006/relationships/slide" Target="/ppt/slides/slide1.xml" Id="Re3702b382b5c414d" /><Relationship Type="http://schemas.openxmlformats.org/officeDocument/2006/relationships/slide" Target="/ppt/slides/slide2.xml" Id="R4d7bbc92878540a6" /><Relationship Type="http://schemas.openxmlformats.org/officeDocument/2006/relationships/slide" Target="/ppt/slides/slide3.xml" Id="Rae2d4dd13f4c44c6" /><Relationship Type="http://schemas.openxmlformats.org/officeDocument/2006/relationships/slide" Target="/ppt/slides/slide4.xml" Id="R59114b49267244f1" /><Relationship Type="http://schemas.openxmlformats.org/officeDocument/2006/relationships/slide" Target="/ppt/slides/slide5.xml" Id="R3f61578a85b3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ce5c7b8eb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fe6826d974bea" /><Relationship Type="http://schemas.openxmlformats.org/officeDocument/2006/relationships/theme" Target="/ppt/slideMasters/theme/theme1.xml" Id="R681257132f0d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fe6826d97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3f1f35fd9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26a614537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92227de18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270428f49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44530abbb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939 461 450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