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2b1fa40bc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bc2b1882349b0"/>
  </p:sldMasterIdLst>
  <p:sldIdLst>
    <p:sldId xmlns:r="http://schemas.openxmlformats.org/officeDocument/2006/relationships" id="256" r:id="R9ff7ee6f2f494c83"/>
    <p:sldId xmlns:r="http://schemas.openxmlformats.org/officeDocument/2006/relationships" id="257" r:id="Rfaf2101ec6b34b20"/>
    <p:sldId xmlns:r="http://schemas.openxmlformats.org/officeDocument/2006/relationships" id="258" r:id="R1f3a17a2c0484e93"/>
    <p:sldId xmlns:r="http://schemas.openxmlformats.org/officeDocument/2006/relationships" id="259" r:id="Rd838e750e36a41b3"/>
    <p:sldId xmlns:r="http://schemas.openxmlformats.org/officeDocument/2006/relationships" id="260" r:id="Rbb122ddbfcc04d16"/>
    <p:sldId xmlns:r="http://schemas.openxmlformats.org/officeDocument/2006/relationships" id="261" r:id="R7950eae5dcb14510"/>
    <p:sldId xmlns:r="http://schemas.openxmlformats.org/officeDocument/2006/relationships" id="262" r:id="R0502714c60bd43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bc2b1882349b0" /><Relationship Type="http://schemas.openxmlformats.org/officeDocument/2006/relationships/slide" Target="/ppt/slides/slide1.xml" Id="R9ff7ee6f2f494c83" /><Relationship Type="http://schemas.openxmlformats.org/officeDocument/2006/relationships/slide" Target="/ppt/slides/slide2.xml" Id="Rfaf2101ec6b34b20" /><Relationship Type="http://schemas.openxmlformats.org/officeDocument/2006/relationships/slide" Target="/ppt/slides/slide3.xml" Id="R1f3a17a2c0484e93" /><Relationship Type="http://schemas.openxmlformats.org/officeDocument/2006/relationships/slide" Target="/ppt/slides/slide4.xml" Id="Rd838e750e36a41b3" /><Relationship Type="http://schemas.openxmlformats.org/officeDocument/2006/relationships/slide" Target="/ppt/slides/slide5.xml" Id="Rbb122ddbfcc04d16" /><Relationship Type="http://schemas.openxmlformats.org/officeDocument/2006/relationships/slide" Target="/ppt/slides/slide6.xml" Id="R7950eae5dcb14510" /><Relationship Type="http://schemas.openxmlformats.org/officeDocument/2006/relationships/slide" Target="/ppt/slides/slide7.xml" Id="R0502714c60bd43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8cffe51eb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dd7c789c432c" /><Relationship Type="http://schemas.openxmlformats.org/officeDocument/2006/relationships/theme" Target="/ppt/slideMasters/theme/theme1.xml" Id="R0189e19db111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ddd7c789c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70a1217b4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b1a385a2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8b16b695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536fafe4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4d717a25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db9099b44d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84db0007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SILDNES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SILDNES BIL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38 041 532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106 267 216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SILDNES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SILDNES INVEST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SILDNES BIL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INGAR SILDNES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SILDNES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LILLIANN SILDNES BRÅTEN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terje.sildnes@sildnes.no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939 484 396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SILDNES BIL AS</a:t>
            </a:r>
          </a:p>
        </p:txBody>
      </p:sp>
    </p:spTree>
  </p:cSld>
  <p:clrMapOvr>
    <a:masterClrMapping xmlns:a="http://schemas.openxmlformats.org/drawingml/2006/main"/>
  </p:clrMapOvr>
</p:sld>
</file>