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4d83d8014d4c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50d91485384f99"/>
  </p:sldMasterIdLst>
  <p:sldIdLst>
    <p:sldId xmlns:r="http://schemas.openxmlformats.org/officeDocument/2006/relationships" id="256" r:id="Rb5b8f8b9d0c541fd"/>
    <p:sldId xmlns:r="http://schemas.openxmlformats.org/officeDocument/2006/relationships" id="257" r:id="R4b2b259c8c3f40ed"/>
    <p:sldId xmlns:r="http://schemas.openxmlformats.org/officeDocument/2006/relationships" id="258" r:id="Rf4d6b1ae73fd4449"/>
    <p:sldId xmlns:r="http://schemas.openxmlformats.org/officeDocument/2006/relationships" id="259" r:id="R4efffd19798c4198"/>
    <p:sldId xmlns:r="http://schemas.openxmlformats.org/officeDocument/2006/relationships" id="260" r:id="R5f3bcb02d68a44ac"/>
    <p:sldId xmlns:r="http://schemas.openxmlformats.org/officeDocument/2006/relationships" id="261" r:id="R3d772d2a311349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50d91485384f99" /><Relationship Type="http://schemas.openxmlformats.org/officeDocument/2006/relationships/slide" Target="/ppt/slides/slide1.xml" Id="Rb5b8f8b9d0c541fd" /><Relationship Type="http://schemas.openxmlformats.org/officeDocument/2006/relationships/slide" Target="/ppt/slides/slide2.xml" Id="R4b2b259c8c3f40ed" /><Relationship Type="http://schemas.openxmlformats.org/officeDocument/2006/relationships/slide" Target="/ppt/slides/slide3.xml" Id="Rf4d6b1ae73fd4449" /><Relationship Type="http://schemas.openxmlformats.org/officeDocument/2006/relationships/slide" Target="/ppt/slides/slide4.xml" Id="R4efffd19798c4198" /><Relationship Type="http://schemas.openxmlformats.org/officeDocument/2006/relationships/slide" Target="/ppt/slides/slide5.xml" Id="R5f3bcb02d68a44ac" /><Relationship Type="http://schemas.openxmlformats.org/officeDocument/2006/relationships/slide" Target="/ppt/slides/slide6.xml" Id="R3d772d2a311349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b9d18db4354e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83051d9d84710" /><Relationship Type="http://schemas.openxmlformats.org/officeDocument/2006/relationships/theme" Target="/ppt/slideMasters/theme/theme1.xml" Id="R69a3eb2dda9a43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983051d9d847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797361a6843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8d03612914b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cc911479d43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0a191a81a49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748577ca542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9aa674dad41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SIGMUND LOTHE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SIGMUND LOTHE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SIGMUND LOTHE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SIGMUND LOTHE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SIGMUND LOTHE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SIGMUND LOTHE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Sandesletta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4050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65 65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post@lothe.com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939 507 213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SIGMUND LOTHE AS</a:t>
            </a:r>
          </a:p>
        </p:txBody>
      </p:sp>
    </p:spTree>
  </p:cSld>
  <p:clrMapOvr>
    <a:masterClrMapping xmlns:a="http://schemas.openxmlformats.org/drawingml/2006/main"/>
  </p:clrMapOvr>
</p:sld>
</file>