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d05db6026a43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a500ee75c94c32"/>
  </p:sldMasterIdLst>
  <p:sldIdLst>
    <p:sldId xmlns:r="http://schemas.openxmlformats.org/officeDocument/2006/relationships" id="256" r:id="Ra382f602f00f419d"/>
    <p:sldId xmlns:r="http://schemas.openxmlformats.org/officeDocument/2006/relationships" id="257" r:id="Rcdd0753f0b6a4d38"/>
    <p:sldId xmlns:r="http://schemas.openxmlformats.org/officeDocument/2006/relationships" id="258" r:id="R4d30ffe9c1c84dbe"/>
    <p:sldId xmlns:r="http://schemas.openxmlformats.org/officeDocument/2006/relationships" id="259" r:id="R33ab153dcd9f4a7d"/>
    <p:sldId xmlns:r="http://schemas.openxmlformats.org/officeDocument/2006/relationships" id="260" r:id="Rcc63bfd4c4834b77"/>
    <p:sldId xmlns:r="http://schemas.openxmlformats.org/officeDocument/2006/relationships" id="261" r:id="Rfd08825bfe6c486b"/>
    <p:sldId xmlns:r="http://schemas.openxmlformats.org/officeDocument/2006/relationships" id="262" r:id="R74a12062cf1148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a500ee75c94c32" /><Relationship Type="http://schemas.openxmlformats.org/officeDocument/2006/relationships/slide" Target="/ppt/slides/slide1.xml" Id="Ra382f602f00f419d" /><Relationship Type="http://schemas.openxmlformats.org/officeDocument/2006/relationships/slide" Target="/ppt/slides/slide2.xml" Id="Rcdd0753f0b6a4d38" /><Relationship Type="http://schemas.openxmlformats.org/officeDocument/2006/relationships/slide" Target="/ppt/slides/slide3.xml" Id="R4d30ffe9c1c84dbe" /><Relationship Type="http://schemas.openxmlformats.org/officeDocument/2006/relationships/slide" Target="/ppt/slides/slide4.xml" Id="R33ab153dcd9f4a7d" /><Relationship Type="http://schemas.openxmlformats.org/officeDocument/2006/relationships/slide" Target="/ppt/slides/slide5.xml" Id="Rcc63bfd4c4834b77" /><Relationship Type="http://schemas.openxmlformats.org/officeDocument/2006/relationships/slide" Target="/ppt/slides/slide6.xml" Id="Rfd08825bfe6c486b" /><Relationship Type="http://schemas.openxmlformats.org/officeDocument/2006/relationships/slide" Target="/ppt/slides/slide7.xml" Id="R74a12062cf1148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1d440dc0254b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a33a8d95149fc" /><Relationship Type="http://schemas.openxmlformats.org/officeDocument/2006/relationships/theme" Target="/ppt/slideMasters/theme/theme1.xml" Id="R73b4d408928d46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ca33a8d95149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14c77746f49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f4d11b9844c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e4727f83e41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49bf7d65f4a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1f36f3c3e45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4a04068f74c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834ebe3d145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 &amp; 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&amp;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&amp; G HOLDING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&amp;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&amp;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&amp;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975 108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−2 809 538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−204 509 187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8 720 448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187 165 550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&amp;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LILAND-BERTELSEN RUNE  –  49,6 %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GARPESTAD SVERRE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GARPESTAD KJELL JR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GARPESTAD SVERRE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BERTELSEN ARNE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LILAND-BERTELSEN RUNE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&amp;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Hovlandsveien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4374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939 511 148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&amp; G HOLDING AS</a:t>
            </a:r>
          </a:p>
        </p:txBody>
      </p:sp>
    </p:spTree>
  </p:cSld>
  <p:clrMapOvr>
    <a:masterClrMapping xmlns:a="http://schemas.openxmlformats.org/drawingml/2006/main"/>
  </p:clrMapOvr>
</p:sld>
</file>