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4ea4fb53f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e5034f4f943bc"/>
  </p:sldMasterIdLst>
  <p:sldIdLst>
    <p:sldId xmlns:r="http://schemas.openxmlformats.org/officeDocument/2006/relationships" id="256" r:id="Rfefb287618164a75"/>
    <p:sldId xmlns:r="http://schemas.openxmlformats.org/officeDocument/2006/relationships" id="257" r:id="Ree250b39f87347b0"/>
    <p:sldId xmlns:r="http://schemas.openxmlformats.org/officeDocument/2006/relationships" id="258" r:id="R7f38693af0954d1d"/>
    <p:sldId xmlns:r="http://schemas.openxmlformats.org/officeDocument/2006/relationships" id="259" r:id="Rb21749a7db10467f"/>
    <p:sldId xmlns:r="http://schemas.openxmlformats.org/officeDocument/2006/relationships" id="260" r:id="R27159b5ac7ad4df5"/>
    <p:sldId xmlns:r="http://schemas.openxmlformats.org/officeDocument/2006/relationships" id="261" r:id="R05af06f00c68436a"/>
    <p:sldId xmlns:r="http://schemas.openxmlformats.org/officeDocument/2006/relationships" id="262" r:id="R47a52a19ef14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e5034f4f943bc" /><Relationship Type="http://schemas.openxmlformats.org/officeDocument/2006/relationships/slide" Target="/ppt/slides/slide1.xml" Id="Rfefb287618164a75" /><Relationship Type="http://schemas.openxmlformats.org/officeDocument/2006/relationships/slide" Target="/ppt/slides/slide2.xml" Id="Ree250b39f87347b0" /><Relationship Type="http://schemas.openxmlformats.org/officeDocument/2006/relationships/slide" Target="/ppt/slides/slide3.xml" Id="R7f38693af0954d1d" /><Relationship Type="http://schemas.openxmlformats.org/officeDocument/2006/relationships/slide" Target="/ppt/slides/slide4.xml" Id="Rb21749a7db10467f" /><Relationship Type="http://schemas.openxmlformats.org/officeDocument/2006/relationships/slide" Target="/ppt/slides/slide5.xml" Id="R27159b5ac7ad4df5" /><Relationship Type="http://schemas.openxmlformats.org/officeDocument/2006/relationships/slide" Target="/ppt/slides/slide6.xml" Id="R05af06f00c68436a" /><Relationship Type="http://schemas.openxmlformats.org/officeDocument/2006/relationships/slide" Target="/ppt/slides/slide7.xml" Id="R47a52a19ef14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5d75a4254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a7c6500674934" /><Relationship Type="http://schemas.openxmlformats.org/officeDocument/2006/relationships/theme" Target="/ppt/slideMasters/theme/theme1.xml" Id="R329d97763f74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a7c650067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f7ca33bf7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f889a5835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26ecba16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7ed9bee1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3f7bd732e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3bdf2920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8b34f70b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TRADING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16 427 471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11 158 848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Gaddholmvegen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6913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939 535 233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TRADING AS</a:t>
            </a:r>
          </a:p>
        </p:txBody>
      </p:sp>
    </p:spTree>
  </p:cSld>
  <p:clrMapOvr>
    <a:masterClrMapping xmlns:a="http://schemas.openxmlformats.org/drawingml/2006/main"/>
  </p:clrMapOvr>
</p:sld>
</file>