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f03dc129c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6baa8da734a9b"/>
  </p:sldMasterIdLst>
  <p:sldIdLst>
    <p:sldId xmlns:r="http://schemas.openxmlformats.org/officeDocument/2006/relationships" id="256" r:id="R0072646edb1844dd"/>
    <p:sldId xmlns:r="http://schemas.openxmlformats.org/officeDocument/2006/relationships" id="257" r:id="R48eddc9d47b944a9"/>
    <p:sldId xmlns:r="http://schemas.openxmlformats.org/officeDocument/2006/relationships" id="258" r:id="Ra48cc453e57542a5"/>
    <p:sldId xmlns:r="http://schemas.openxmlformats.org/officeDocument/2006/relationships" id="259" r:id="R806f7da8b9ec4f69"/>
    <p:sldId xmlns:r="http://schemas.openxmlformats.org/officeDocument/2006/relationships" id="260" r:id="Rb6f891d933064b2e"/>
    <p:sldId xmlns:r="http://schemas.openxmlformats.org/officeDocument/2006/relationships" id="261" r:id="R10a733663bf64ea7"/>
    <p:sldId xmlns:r="http://schemas.openxmlformats.org/officeDocument/2006/relationships" id="262" r:id="Rb234213ee599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6baa8da734a9b" /><Relationship Type="http://schemas.openxmlformats.org/officeDocument/2006/relationships/slide" Target="/ppt/slides/slide1.xml" Id="R0072646edb1844dd" /><Relationship Type="http://schemas.openxmlformats.org/officeDocument/2006/relationships/slide" Target="/ppt/slides/slide2.xml" Id="R48eddc9d47b944a9" /><Relationship Type="http://schemas.openxmlformats.org/officeDocument/2006/relationships/slide" Target="/ppt/slides/slide3.xml" Id="Ra48cc453e57542a5" /><Relationship Type="http://schemas.openxmlformats.org/officeDocument/2006/relationships/slide" Target="/ppt/slides/slide4.xml" Id="R806f7da8b9ec4f69" /><Relationship Type="http://schemas.openxmlformats.org/officeDocument/2006/relationships/slide" Target="/ppt/slides/slide5.xml" Id="Rb6f891d933064b2e" /><Relationship Type="http://schemas.openxmlformats.org/officeDocument/2006/relationships/slide" Target="/ppt/slides/slide6.xml" Id="R10a733663bf64ea7" /><Relationship Type="http://schemas.openxmlformats.org/officeDocument/2006/relationships/slide" Target="/ppt/slides/slide7.xml" Id="Rb234213ee599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9e5f659b0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ab724bf0f4246" /><Relationship Type="http://schemas.openxmlformats.org/officeDocument/2006/relationships/theme" Target="/ppt/slideMasters/theme/theme1.xml" Id="R633b3a00828f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ab724bf0f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523627419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11cf7d4c0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7fb65d4bb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70feb4741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28f8e5629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4d3fddf02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a4a4c22c8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ANSGAR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ANSGAR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ANSGAR BIRKELAND AS ble etablert [år] og holder til i Hosteland.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ANSGAR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ANSGAR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ANSGAR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36 142 037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4 456 715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23 597 268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34 771 815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ANSGAR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BIRKELAND INVEST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HELGE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HAUGLAND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ANSGAR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Reknes, Masfjordvegen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5986 Hosteland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36 71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post@ansgarbirkeland.no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www.ansgarbirkeland.no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939 555 420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ANSGAR BIRKELAND AS</a:t>
            </a:r>
          </a:p>
        </p:txBody>
      </p:sp>
    </p:spTree>
  </p:cSld>
  <p:clrMapOvr>
    <a:masterClrMapping xmlns:a="http://schemas.openxmlformats.org/drawingml/2006/main"/>
  </p:clrMapOvr>
</p:sld>
</file>