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15d4fbca4743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7950eb9284588"/>
  </p:sldMasterIdLst>
  <p:sldIdLst>
    <p:sldId xmlns:r="http://schemas.openxmlformats.org/officeDocument/2006/relationships" id="256" r:id="R73be476712224ce1"/>
    <p:sldId xmlns:r="http://schemas.openxmlformats.org/officeDocument/2006/relationships" id="257" r:id="R5be1e264e23c42c5"/>
    <p:sldId xmlns:r="http://schemas.openxmlformats.org/officeDocument/2006/relationships" id="258" r:id="Rb166cbd3acbb48be"/>
    <p:sldId xmlns:r="http://schemas.openxmlformats.org/officeDocument/2006/relationships" id="259" r:id="Ra80b920fddd74739"/>
    <p:sldId xmlns:r="http://schemas.openxmlformats.org/officeDocument/2006/relationships" id="260" r:id="Rcaf927686aee4db0"/>
    <p:sldId xmlns:r="http://schemas.openxmlformats.org/officeDocument/2006/relationships" id="261" r:id="R0421ec2ea1044925"/>
    <p:sldId xmlns:r="http://schemas.openxmlformats.org/officeDocument/2006/relationships" id="262" r:id="R6a31fe6ecb83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7950eb9284588" /><Relationship Type="http://schemas.openxmlformats.org/officeDocument/2006/relationships/slide" Target="/ppt/slides/slide1.xml" Id="R73be476712224ce1" /><Relationship Type="http://schemas.openxmlformats.org/officeDocument/2006/relationships/slide" Target="/ppt/slides/slide2.xml" Id="R5be1e264e23c42c5" /><Relationship Type="http://schemas.openxmlformats.org/officeDocument/2006/relationships/slide" Target="/ppt/slides/slide3.xml" Id="Rb166cbd3acbb48be" /><Relationship Type="http://schemas.openxmlformats.org/officeDocument/2006/relationships/slide" Target="/ppt/slides/slide4.xml" Id="Ra80b920fddd74739" /><Relationship Type="http://schemas.openxmlformats.org/officeDocument/2006/relationships/slide" Target="/ppt/slides/slide5.xml" Id="Rcaf927686aee4db0" /><Relationship Type="http://schemas.openxmlformats.org/officeDocument/2006/relationships/slide" Target="/ppt/slides/slide6.xml" Id="R0421ec2ea1044925" /><Relationship Type="http://schemas.openxmlformats.org/officeDocument/2006/relationships/slide" Target="/ppt/slides/slide7.xml" Id="R6a31fe6ecb83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abb036e2b47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a8e9ab92140b0" /><Relationship Type="http://schemas.openxmlformats.org/officeDocument/2006/relationships/theme" Target="/ppt/slideMasters/theme/theme1.xml" Id="R4dfcff02bb23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a8e9ab921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6428144e946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8f55716b5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3841dc74b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aeeed10ff47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1e298c5f9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fd4b4f9cb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e8a83597b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RAINBOW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RAINBOW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306 859 976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−35 597 981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−32 480 602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137 884 597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939 579 338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