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709f8b81854c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08d3f92ff64525"/>
  </p:sldMasterIdLst>
  <p:sldIdLst>
    <p:sldId xmlns:r="http://schemas.openxmlformats.org/officeDocument/2006/relationships" id="256" r:id="Rdb2d08053c724335"/>
    <p:sldId xmlns:r="http://schemas.openxmlformats.org/officeDocument/2006/relationships" id="257" r:id="Rbf6c81df32644718"/>
    <p:sldId xmlns:r="http://schemas.openxmlformats.org/officeDocument/2006/relationships" id="258" r:id="R13e54c8b58654dd8"/>
    <p:sldId xmlns:r="http://schemas.openxmlformats.org/officeDocument/2006/relationships" id="259" r:id="Rf2acc8a74b364889"/>
    <p:sldId xmlns:r="http://schemas.openxmlformats.org/officeDocument/2006/relationships" id="260" r:id="Rc386feac6fc749da"/>
    <p:sldId xmlns:r="http://schemas.openxmlformats.org/officeDocument/2006/relationships" id="261" r:id="Ra571663311194636"/>
    <p:sldId xmlns:r="http://schemas.openxmlformats.org/officeDocument/2006/relationships" id="262" r:id="Rf15b6e4597154c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8d3f92ff64525" /><Relationship Type="http://schemas.openxmlformats.org/officeDocument/2006/relationships/slide" Target="/ppt/slides/slide1.xml" Id="Rdb2d08053c724335" /><Relationship Type="http://schemas.openxmlformats.org/officeDocument/2006/relationships/slide" Target="/ppt/slides/slide2.xml" Id="Rbf6c81df32644718" /><Relationship Type="http://schemas.openxmlformats.org/officeDocument/2006/relationships/slide" Target="/ppt/slides/slide3.xml" Id="R13e54c8b58654dd8" /><Relationship Type="http://schemas.openxmlformats.org/officeDocument/2006/relationships/slide" Target="/ppt/slides/slide4.xml" Id="Rf2acc8a74b364889" /><Relationship Type="http://schemas.openxmlformats.org/officeDocument/2006/relationships/slide" Target="/ppt/slides/slide5.xml" Id="Rc386feac6fc749da" /><Relationship Type="http://schemas.openxmlformats.org/officeDocument/2006/relationships/slide" Target="/ppt/slides/slide6.xml" Id="Ra571663311194636" /><Relationship Type="http://schemas.openxmlformats.org/officeDocument/2006/relationships/slide" Target="/ppt/slides/slide7.xml" Id="Rf15b6e4597154c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1eecaa0c441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37aa8b5984d52" /><Relationship Type="http://schemas.openxmlformats.org/officeDocument/2006/relationships/theme" Target="/ppt/slideMasters/theme/theme1.xml" Id="Re3ce6190dc874f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c37aa8b598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66e04936244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3a7cae55045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acc429dea4c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51ac7bb1f41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ccc5ec34646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d8fce8e2e48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4ff8fde7c45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KVISLABAKKEN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KVISLABAKKEN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1 341 289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SALBERG BJØRN PETTER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SALBERG NINA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SALBERG TORKEL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SALBERG BIRGIT EINARSEN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939 603 263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