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f8304b437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6a07e4c00485d"/>
  </p:sldMasterIdLst>
  <p:sldIdLst>
    <p:sldId xmlns:r="http://schemas.openxmlformats.org/officeDocument/2006/relationships" id="256" r:id="Rdd6e96d6f1ab498c"/>
    <p:sldId xmlns:r="http://schemas.openxmlformats.org/officeDocument/2006/relationships" id="257" r:id="R632eb5ef0b7b4ef8"/>
    <p:sldId xmlns:r="http://schemas.openxmlformats.org/officeDocument/2006/relationships" id="258" r:id="Rab448cbb121b43ed"/>
    <p:sldId xmlns:r="http://schemas.openxmlformats.org/officeDocument/2006/relationships" id="259" r:id="R0366afad5c904bf6"/>
    <p:sldId xmlns:r="http://schemas.openxmlformats.org/officeDocument/2006/relationships" id="260" r:id="R53275e7bedc1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6a07e4c00485d" /><Relationship Type="http://schemas.openxmlformats.org/officeDocument/2006/relationships/slide" Target="/ppt/slides/slide1.xml" Id="Rdd6e96d6f1ab498c" /><Relationship Type="http://schemas.openxmlformats.org/officeDocument/2006/relationships/slide" Target="/ppt/slides/slide2.xml" Id="R632eb5ef0b7b4ef8" /><Relationship Type="http://schemas.openxmlformats.org/officeDocument/2006/relationships/slide" Target="/ppt/slides/slide3.xml" Id="Rab448cbb121b43ed" /><Relationship Type="http://schemas.openxmlformats.org/officeDocument/2006/relationships/slide" Target="/ppt/slides/slide4.xml" Id="R0366afad5c904bf6" /><Relationship Type="http://schemas.openxmlformats.org/officeDocument/2006/relationships/slide" Target="/ppt/slides/slide5.xml" Id="R53275e7bedc1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a362c8939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40fd8b454e61" /><Relationship Type="http://schemas.openxmlformats.org/officeDocument/2006/relationships/theme" Target="/ppt/slideMasters/theme/theme1.xml" Id="Rb411267f17ea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740fd8b45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fc2d5aa3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d33990c2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d253ef8e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ffb24a5a6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34801fa9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VÅGÅ KOMMUNE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Storms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29 36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VÅGÅ KOMMUNE</a:t>
            </a:r>
          </a:p>
        </p:txBody>
      </p:sp>
    </p:spTree>
  </p:cSld>
  <p:clrMapOvr>
    <a:masterClrMapping xmlns:a="http://schemas.openxmlformats.org/drawingml/2006/main"/>
  </p:clrMapOvr>
</p:sld>
</file>