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9dd81c9f240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c70d5570a548d8"/>
  </p:sldMasterIdLst>
  <p:sldIdLst>
    <p:sldId xmlns:r="http://schemas.openxmlformats.org/officeDocument/2006/relationships" id="256" r:id="R53f9e4e5724c40bb"/>
    <p:sldId xmlns:r="http://schemas.openxmlformats.org/officeDocument/2006/relationships" id="257" r:id="R0369d4ddab3f4bda"/>
    <p:sldId xmlns:r="http://schemas.openxmlformats.org/officeDocument/2006/relationships" id="258" r:id="R8cde274fd31e4c1a"/>
    <p:sldId xmlns:r="http://schemas.openxmlformats.org/officeDocument/2006/relationships" id="259" r:id="Rdda010b606644a32"/>
    <p:sldId xmlns:r="http://schemas.openxmlformats.org/officeDocument/2006/relationships" id="260" r:id="R7a0ca00392b2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70d5570a548d8" /><Relationship Type="http://schemas.openxmlformats.org/officeDocument/2006/relationships/slide" Target="/ppt/slides/slide1.xml" Id="R53f9e4e5724c40bb" /><Relationship Type="http://schemas.openxmlformats.org/officeDocument/2006/relationships/slide" Target="/ppt/slides/slide2.xml" Id="R0369d4ddab3f4bda" /><Relationship Type="http://schemas.openxmlformats.org/officeDocument/2006/relationships/slide" Target="/ppt/slides/slide3.xml" Id="R8cde274fd31e4c1a" /><Relationship Type="http://schemas.openxmlformats.org/officeDocument/2006/relationships/slide" Target="/ppt/slides/slide4.xml" Id="Rdda010b606644a32" /><Relationship Type="http://schemas.openxmlformats.org/officeDocument/2006/relationships/slide" Target="/ppt/slides/slide5.xml" Id="R7a0ca00392b2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e8f7989f640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b5fbd420947c9" /><Relationship Type="http://schemas.openxmlformats.org/officeDocument/2006/relationships/theme" Target="/ppt/slideMasters/theme/theme1.xml" Id="R6a45117f938444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b5fbd4209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5819147c04c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a277f258244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c11e7a39643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9db2c01d2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959bb1d6f44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 KOMMUNE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Hansens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70 07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postmottak@sel.kommune.no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939 617 671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