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10835fc87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dff21a03d485c"/>
  </p:sldMasterIdLst>
  <p:sldIdLst>
    <p:sldId xmlns:r="http://schemas.openxmlformats.org/officeDocument/2006/relationships" id="256" r:id="Re72e6aa606f044ce"/>
    <p:sldId xmlns:r="http://schemas.openxmlformats.org/officeDocument/2006/relationships" id="257" r:id="R482ec319c1ad434f"/>
    <p:sldId xmlns:r="http://schemas.openxmlformats.org/officeDocument/2006/relationships" id="258" r:id="Rfbc02b9bd4904ab4"/>
    <p:sldId xmlns:r="http://schemas.openxmlformats.org/officeDocument/2006/relationships" id="259" r:id="R893bf0ba021a4f3e"/>
    <p:sldId xmlns:r="http://schemas.openxmlformats.org/officeDocument/2006/relationships" id="260" r:id="R1015f640540a4477"/>
    <p:sldId xmlns:r="http://schemas.openxmlformats.org/officeDocument/2006/relationships" id="261" r:id="Rad1a6f1712134294"/>
    <p:sldId xmlns:r="http://schemas.openxmlformats.org/officeDocument/2006/relationships" id="262" r:id="R4763c180e98b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dff21a03d485c" /><Relationship Type="http://schemas.openxmlformats.org/officeDocument/2006/relationships/slide" Target="/ppt/slides/slide1.xml" Id="Re72e6aa606f044ce" /><Relationship Type="http://schemas.openxmlformats.org/officeDocument/2006/relationships/slide" Target="/ppt/slides/slide2.xml" Id="R482ec319c1ad434f" /><Relationship Type="http://schemas.openxmlformats.org/officeDocument/2006/relationships/slide" Target="/ppt/slides/slide3.xml" Id="Rfbc02b9bd4904ab4" /><Relationship Type="http://schemas.openxmlformats.org/officeDocument/2006/relationships/slide" Target="/ppt/slides/slide4.xml" Id="R893bf0ba021a4f3e" /><Relationship Type="http://schemas.openxmlformats.org/officeDocument/2006/relationships/slide" Target="/ppt/slides/slide5.xml" Id="R1015f640540a4477" /><Relationship Type="http://schemas.openxmlformats.org/officeDocument/2006/relationships/slide" Target="/ppt/slides/slide6.xml" Id="Rad1a6f1712134294" /><Relationship Type="http://schemas.openxmlformats.org/officeDocument/2006/relationships/slide" Target="/ppt/slides/slide7.xml" Id="R4763c180e98b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19d92a185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936047730454f" /><Relationship Type="http://schemas.openxmlformats.org/officeDocument/2006/relationships/theme" Target="/ppt/slideMasters/theme/theme1.xml" Id="R5eb9336de630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936047730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34558565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7d22dfcd2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9ea8b8641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15b96442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2c75b2aa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1e036870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2aaed9e94d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HANØY RIGGBORING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HANØY RIGGBORING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HANØY RIGGBORING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HANØY RIGGBORING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HANØY RIGGBORING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HANØY RIGGBORING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32 917 221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1 810 160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1 494 386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7 969 851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12 572 165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HANØY RIGGBORING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HANØY RIGG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HANØY RIGGBORING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Hanøytangen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939 746 412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HANØY RIGGBORING</a:t>
            </a:r>
          </a:p>
        </p:txBody>
      </p:sp>
    </p:spTree>
  </p:cSld>
  <p:clrMapOvr>
    <a:masterClrMapping xmlns:a="http://schemas.openxmlformats.org/drawingml/2006/main"/>
  </p:clrMapOvr>
</p:sld>
</file>