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43b864e74e4e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e2c904542c4f98"/>
  </p:sldMasterIdLst>
  <p:sldIdLst>
    <p:sldId xmlns:r="http://schemas.openxmlformats.org/officeDocument/2006/relationships" id="256" r:id="R6162f7721cd443cb"/>
    <p:sldId xmlns:r="http://schemas.openxmlformats.org/officeDocument/2006/relationships" id="257" r:id="Rda99f26245464c5e"/>
    <p:sldId xmlns:r="http://schemas.openxmlformats.org/officeDocument/2006/relationships" id="258" r:id="Ra40feb46ce424a7c"/>
    <p:sldId xmlns:r="http://schemas.openxmlformats.org/officeDocument/2006/relationships" id="259" r:id="R5ed0636ea2a94c5c"/>
    <p:sldId xmlns:r="http://schemas.openxmlformats.org/officeDocument/2006/relationships" id="260" r:id="Rc22a208866e0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2c904542c4f98" /><Relationship Type="http://schemas.openxmlformats.org/officeDocument/2006/relationships/slide" Target="/ppt/slides/slide1.xml" Id="R6162f7721cd443cb" /><Relationship Type="http://schemas.openxmlformats.org/officeDocument/2006/relationships/slide" Target="/ppt/slides/slide2.xml" Id="Rda99f26245464c5e" /><Relationship Type="http://schemas.openxmlformats.org/officeDocument/2006/relationships/slide" Target="/ppt/slides/slide3.xml" Id="Ra40feb46ce424a7c" /><Relationship Type="http://schemas.openxmlformats.org/officeDocument/2006/relationships/slide" Target="/ppt/slides/slide4.xml" Id="R5ed0636ea2a94c5c" /><Relationship Type="http://schemas.openxmlformats.org/officeDocument/2006/relationships/slide" Target="/ppt/slides/slide5.xml" Id="Rc22a208866e0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eb0dca32a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29a0f8a344b66" /><Relationship Type="http://schemas.openxmlformats.org/officeDocument/2006/relationships/theme" Target="/ppt/slideMasters/theme/theme1.xml" Id="Rd724f2d7490a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229a0f8a34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0b9feb1ae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114cd5185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edf6526aa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79372eb1a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e25d4265049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VOLDA KOMMUNE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05 87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postmottak@volda.kommune.no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www.volda.kommune.no/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939 760 946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