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d54569972040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337133d0df4fd0"/>
  </p:sldMasterIdLst>
  <p:sldIdLst>
    <p:sldId xmlns:r="http://schemas.openxmlformats.org/officeDocument/2006/relationships" id="256" r:id="Re64eb66a780f4398"/>
    <p:sldId xmlns:r="http://schemas.openxmlformats.org/officeDocument/2006/relationships" id="257" r:id="R39e16a2b87c94dc4"/>
    <p:sldId xmlns:r="http://schemas.openxmlformats.org/officeDocument/2006/relationships" id="258" r:id="R3241a04cf84d4e76"/>
    <p:sldId xmlns:r="http://schemas.openxmlformats.org/officeDocument/2006/relationships" id="259" r:id="Rbb4b7ed032c34180"/>
    <p:sldId xmlns:r="http://schemas.openxmlformats.org/officeDocument/2006/relationships" id="260" r:id="R2f5e6d9b47ff4b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37133d0df4fd0" /><Relationship Type="http://schemas.openxmlformats.org/officeDocument/2006/relationships/slide" Target="/ppt/slides/slide1.xml" Id="Re64eb66a780f4398" /><Relationship Type="http://schemas.openxmlformats.org/officeDocument/2006/relationships/slide" Target="/ppt/slides/slide2.xml" Id="R39e16a2b87c94dc4" /><Relationship Type="http://schemas.openxmlformats.org/officeDocument/2006/relationships/slide" Target="/ppt/slides/slide3.xml" Id="R3241a04cf84d4e76" /><Relationship Type="http://schemas.openxmlformats.org/officeDocument/2006/relationships/slide" Target="/ppt/slides/slide4.xml" Id="Rbb4b7ed032c34180" /><Relationship Type="http://schemas.openxmlformats.org/officeDocument/2006/relationships/slide" Target="/ppt/slides/slide5.xml" Id="R2f5e6d9b47ff4b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d18e5298245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67979259f46b6" /><Relationship Type="http://schemas.openxmlformats.org/officeDocument/2006/relationships/theme" Target="/ppt/slideMasters/theme/theme1.xml" Id="Rb7fd9f4f6d3a4c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a67979259f46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c21cf71ee46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7c8e2bd7843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3ae98c548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874c9ee8142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1f51fb98b40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FYRESDAL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FYRESDAL KOMMUNE ble etablert [år] og holder til i Fyresdal.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Klokkarhamaren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3870 Fyresdal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postmottak@fyresdal.kommune.no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www.fyresdal.kommune.no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939 772 766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KOMMUNE</a:t>
            </a:r>
          </a:p>
        </p:txBody>
      </p:sp>
    </p:spTree>
  </p:cSld>
  <p:clrMapOvr>
    <a:masterClrMapping xmlns:a="http://schemas.openxmlformats.org/drawingml/2006/main"/>
  </p:clrMapOvr>
</p:sld>
</file>