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469c4a5a8545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87556f94f94ea1"/>
  </p:sldMasterIdLst>
  <p:sldIdLst>
    <p:sldId xmlns:r="http://schemas.openxmlformats.org/officeDocument/2006/relationships" id="256" r:id="R215bc04eb59345ac"/>
    <p:sldId xmlns:r="http://schemas.openxmlformats.org/officeDocument/2006/relationships" id="257" r:id="Rbd9d6b6fcd4345ba"/>
    <p:sldId xmlns:r="http://schemas.openxmlformats.org/officeDocument/2006/relationships" id="258" r:id="R6e9baee5118d410b"/>
    <p:sldId xmlns:r="http://schemas.openxmlformats.org/officeDocument/2006/relationships" id="259" r:id="R8263d8a85e9042c1"/>
    <p:sldId xmlns:r="http://schemas.openxmlformats.org/officeDocument/2006/relationships" id="260" r:id="R3b968db4616b44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7556f94f94ea1" /><Relationship Type="http://schemas.openxmlformats.org/officeDocument/2006/relationships/slide" Target="/ppt/slides/slide1.xml" Id="R215bc04eb59345ac" /><Relationship Type="http://schemas.openxmlformats.org/officeDocument/2006/relationships/slide" Target="/ppt/slides/slide2.xml" Id="Rbd9d6b6fcd4345ba" /><Relationship Type="http://schemas.openxmlformats.org/officeDocument/2006/relationships/slide" Target="/ppt/slides/slide3.xml" Id="R6e9baee5118d410b" /><Relationship Type="http://schemas.openxmlformats.org/officeDocument/2006/relationships/slide" Target="/ppt/slides/slide4.xml" Id="R8263d8a85e9042c1" /><Relationship Type="http://schemas.openxmlformats.org/officeDocument/2006/relationships/slide" Target="/ppt/slides/slide5.xml" Id="R3b968db4616b44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68e8208f74b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c2f19d6b046d6" /><Relationship Type="http://schemas.openxmlformats.org/officeDocument/2006/relationships/theme" Target="/ppt/slideMasters/theme/theme1.xml" Id="Rc05b2e186c5847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7c2f19d6b046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9e5048ea64a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38f1296fb45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5e446d1264a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619acfb9049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164dd275049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HURDAL KOMMUNE ble etablert [år] og holder til i Hurdal.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Minneåsvegen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2090 Hurdal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66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postmottak@hurdal.kommune.no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www.hurdal.kommune.no/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939 780 777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