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2b68ae5bc8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1c887d665243a4"/>
  </p:sldMasterIdLst>
  <p:sldIdLst>
    <p:sldId xmlns:r="http://schemas.openxmlformats.org/officeDocument/2006/relationships" id="256" r:id="R8fea4af360b9480c"/>
    <p:sldId xmlns:r="http://schemas.openxmlformats.org/officeDocument/2006/relationships" id="257" r:id="R51fb2cc25faf40ce"/>
    <p:sldId xmlns:r="http://schemas.openxmlformats.org/officeDocument/2006/relationships" id="258" r:id="Rd92e51ef9b8b4875"/>
    <p:sldId xmlns:r="http://schemas.openxmlformats.org/officeDocument/2006/relationships" id="259" r:id="R275f2b4c18d94035"/>
    <p:sldId xmlns:r="http://schemas.openxmlformats.org/officeDocument/2006/relationships" id="260" r:id="Rb050e69d4d0a41be"/>
    <p:sldId xmlns:r="http://schemas.openxmlformats.org/officeDocument/2006/relationships" id="261" r:id="Re93952428b2644a4"/>
    <p:sldId xmlns:r="http://schemas.openxmlformats.org/officeDocument/2006/relationships" id="262" r:id="R595182f0385b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c887d665243a4" /><Relationship Type="http://schemas.openxmlformats.org/officeDocument/2006/relationships/slide" Target="/ppt/slides/slide1.xml" Id="R8fea4af360b9480c" /><Relationship Type="http://schemas.openxmlformats.org/officeDocument/2006/relationships/slide" Target="/ppt/slides/slide2.xml" Id="R51fb2cc25faf40ce" /><Relationship Type="http://schemas.openxmlformats.org/officeDocument/2006/relationships/slide" Target="/ppt/slides/slide3.xml" Id="Rd92e51ef9b8b4875" /><Relationship Type="http://schemas.openxmlformats.org/officeDocument/2006/relationships/slide" Target="/ppt/slides/slide4.xml" Id="R275f2b4c18d94035" /><Relationship Type="http://schemas.openxmlformats.org/officeDocument/2006/relationships/slide" Target="/ppt/slides/slide5.xml" Id="Rb050e69d4d0a41be" /><Relationship Type="http://schemas.openxmlformats.org/officeDocument/2006/relationships/slide" Target="/ppt/slides/slide6.xml" Id="Re93952428b2644a4" /><Relationship Type="http://schemas.openxmlformats.org/officeDocument/2006/relationships/slide" Target="/ppt/slides/slide7.xml" Id="R595182f0385b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a1724aa1c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6d525c3f84748" /><Relationship Type="http://schemas.openxmlformats.org/officeDocument/2006/relationships/theme" Target="/ppt/slideMasters/theme/theme1.xml" Id="Rb2a36c3e212447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6d525c3f847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31e21e3524f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1381ff0ec47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d8dd1f1974a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8f34039e24d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31358585d4f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42130c1df49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d1bd09d1641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OLDEN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OLDEN RØR AS ble etablert [år] og holder til i 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5 412 831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390 998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2 151 738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3 448 361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ALFRED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SÆTREN TOR OVE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URI TERJE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OLDEN RØR AS  –  20,8 %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6788 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939 792 686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RØR AS</a:t>
            </a:r>
          </a:p>
        </p:txBody>
      </p:sp>
    </p:spTree>
  </p:cSld>
  <p:clrMapOvr>
    <a:masterClrMapping xmlns:a="http://schemas.openxmlformats.org/drawingml/2006/main"/>
  </p:clrMapOvr>
</p:sld>
</file>