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f3ba30d41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5706690b543e8"/>
  </p:sldMasterIdLst>
  <p:sldIdLst>
    <p:sldId xmlns:r="http://schemas.openxmlformats.org/officeDocument/2006/relationships" id="256" r:id="R7813175b7a984d79"/>
    <p:sldId xmlns:r="http://schemas.openxmlformats.org/officeDocument/2006/relationships" id="257" r:id="Rc9da310774364778"/>
    <p:sldId xmlns:r="http://schemas.openxmlformats.org/officeDocument/2006/relationships" id="258" r:id="R3800a048abb04f0e"/>
    <p:sldId xmlns:r="http://schemas.openxmlformats.org/officeDocument/2006/relationships" id="259" r:id="Rcb1909c155a54716"/>
    <p:sldId xmlns:r="http://schemas.openxmlformats.org/officeDocument/2006/relationships" id="260" r:id="R7f5d4c283ab7438c"/>
    <p:sldId xmlns:r="http://schemas.openxmlformats.org/officeDocument/2006/relationships" id="261" r:id="Rfffe44ad82ae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5706690b543e8" /><Relationship Type="http://schemas.openxmlformats.org/officeDocument/2006/relationships/slide" Target="/ppt/slides/slide1.xml" Id="R7813175b7a984d79" /><Relationship Type="http://schemas.openxmlformats.org/officeDocument/2006/relationships/slide" Target="/ppt/slides/slide2.xml" Id="Rc9da310774364778" /><Relationship Type="http://schemas.openxmlformats.org/officeDocument/2006/relationships/slide" Target="/ppt/slides/slide3.xml" Id="R3800a048abb04f0e" /><Relationship Type="http://schemas.openxmlformats.org/officeDocument/2006/relationships/slide" Target="/ppt/slides/slide4.xml" Id="Rcb1909c155a54716" /><Relationship Type="http://schemas.openxmlformats.org/officeDocument/2006/relationships/slide" Target="/ppt/slides/slide5.xml" Id="R7f5d4c283ab7438c" /><Relationship Type="http://schemas.openxmlformats.org/officeDocument/2006/relationships/slide" Target="/ppt/slides/slide6.xml" Id="Rfffe44ad82ae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b2ad6d71a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43227f3e74abe" /><Relationship Type="http://schemas.openxmlformats.org/officeDocument/2006/relationships/theme" Target="/ppt/slideMasters/theme/theme1.xml" Id="Rf752634595bc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43227f3e7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80e24d2d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f4a10c481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b6cddbea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309193b94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16505410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088da163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