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29ea2f4090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dd49594db4153"/>
  </p:sldMasterIdLst>
  <p:sldIdLst>
    <p:sldId xmlns:r="http://schemas.openxmlformats.org/officeDocument/2006/relationships" id="256" r:id="Redacd7b8fa914210"/>
    <p:sldId xmlns:r="http://schemas.openxmlformats.org/officeDocument/2006/relationships" id="257" r:id="R664c9b7a5dd64d7e"/>
    <p:sldId xmlns:r="http://schemas.openxmlformats.org/officeDocument/2006/relationships" id="258" r:id="R3c9d1e122e6a46d5"/>
    <p:sldId xmlns:r="http://schemas.openxmlformats.org/officeDocument/2006/relationships" id="259" r:id="Re3b0a7e501584afb"/>
    <p:sldId xmlns:r="http://schemas.openxmlformats.org/officeDocument/2006/relationships" id="260" r:id="Re59d32c26c0845b7"/>
    <p:sldId xmlns:r="http://schemas.openxmlformats.org/officeDocument/2006/relationships" id="261" r:id="Rad15acdfdd774b89"/>
    <p:sldId xmlns:r="http://schemas.openxmlformats.org/officeDocument/2006/relationships" id="262" r:id="R679789aebf47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dd49594db4153" /><Relationship Type="http://schemas.openxmlformats.org/officeDocument/2006/relationships/slide" Target="/ppt/slides/slide1.xml" Id="Redacd7b8fa914210" /><Relationship Type="http://schemas.openxmlformats.org/officeDocument/2006/relationships/slide" Target="/ppt/slides/slide2.xml" Id="R664c9b7a5dd64d7e" /><Relationship Type="http://schemas.openxmlformats.org/officeDocument/2006/relationships/slide" Target="/ppt/slides/slide3.xml" Id="R3c9d1e122e6a46d5" /><Relationship Type="http://schemas.openxmlformats.org/officeDocument/2006/relationships/slide" Target="/ppt/slides/slide4.xml" Id="Re3b0a7e501584afb" /><Relationship Type="http://schemas.openxmlformats.org/officeDocument/2006/relationships/slide" Target="/ppt/slides/slide5.xml" Id="Re59d32c26c0845b7" /><Relationship Type="http://schemas.openxmlformats.org/officeDocument/2006/relationships/slide" Target="/ppt/slides/slide6.xml" Id="Rad15acdfdd774b89" /><Relationship Type="http://schemas.openxmlformats.org/officeDocument/2006/relationships/slide" Target="/ppt/slides/slide7.xml" Id="R679789aebf47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e0ebeee9a4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2ceb640004243" /><Relationship Type="http://schemas.openxmlformats.org/officeDocument/2006/relationships/theme" Target="/ppt/slideMasters/theme/theme1.xml" Id="Rff56380824eb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2ceb64000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c3157ff9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95b1fe640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1b6dd2fd6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3159d819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7c1dc55ca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af59f0e9543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e9518ba56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MELCON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24 390 902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4 081 758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15 486 939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939 847 065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MELCON AS</a:t>
            </a:r>
          </a:p>
        </p:txBody>
      </p:sp>
    </p:spTree>
  </p:cSld>
  <p:clrMapOvr>
    <a:masterClrMapping xmlns:a="http://schemas.openxmlformats.org/drawingml/2006/main"/>
  </p:clrMapOvr>
</p:sld>
</file>