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59cf5e81d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ebd4b5e7c4d1c"/>
  </p:sldMasterIdLst>
  <p:sldIdLst>
    <p:sldId xmlns:r="http://schemas.openxmlformats.org/officeDocument/2006/relationships" id="256" r:id="Rc3b04e4026b14bf2"/>
    <p:sldId xmlns:r="http://schemas.openxmlformats.org/officeDocument/2006/relationships" id="257" r:id="R5c7da5c85f8747f3"/>
    <p:sldId xmlns:r="http://schemas.openxmlformats.org/officeDocument/2006/relationships" id="258" r:id="R29a33569ef084498"/>
    <p:sldId xmlns:r="http://schemas.openxmlformats.org/officeDocument/2006/relationships" id="259" r:id="Ra2f20e37904d42ec"/>
    <p:sldId xmlns:r="http://schemas.openxmlformats.org/officeDocument/2006/relationships" id="260" r:id="R7913dc58f3ac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ebd4b5e7c4d1c" /><Relationship Type="http://schemas.openxmlformats.org/officeDocument/2006/relationships/slide" Target="/ppt/slides/slide1.xml" Id="Rc3b04e4026b14bf2" /><Relationship Type="http://schemas.openxmlformats.org/officeDocument/2006/relationships/slide" Target="/ppt/slides/slide2.xml" Id="R5c7da5c85f8747f3" /><Relationship Type="http://schemas.openxmlformats.org/officeDocument/2006/relationships/slide" Target="/ppt/slides/slide3.xml" Id="R29a33569ef084498" /><Relationship Type="http://schemas.openxmlformats.org/officeDocument/2006/relationships/slide" Target="/ppt/slides/slide4.xml" Id="Ra2f20e37904d42ec" /><Relationship Type="http://schemas.openxmlformats.org/officeDocument/2006/relationships/slide" Target="/ppt/slides/slide5.xml" Id="R7913dc58f3ac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9d06f9bf7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7d4c1ea443dc" /><Relationship Type="http://schemas.openxmlformats.org/officeDocument/2006/relationships/theme" Target="/ppt/slideMasters/theme/theme1.xml" Id="Rab67615cf996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c7d4c1ea4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230b28af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ac8e66fa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aef91da2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efade249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a8c7e2be9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SKAUN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SKAUN KOMMUNE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86 72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postmottak@skaun.kommune.no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www.skaun.kommune.no/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