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8863397a9647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eb14edd9c848df"/>
  </p:sldMasterIdLst>
  <p:sldIdLst>
    <p:sldId xmlns:r="http://schemas.openxmlformats.org/officeDocument/2006/relationships" id="256" r:id="R686ebf1da56b44a3"/>
    <p:sldId xmlns:r="http://schemas.openxmlformats.org/officeDocument/2006/relationships" id="257" r:id="R60bace4008db470f"/>
    <p:sldId xmlns:r="http://schemas.openxmlformats.org/officeDocument/2006/relationships" id="258" r:id="Rcb45cded475b4821"/>
    <p:sldId xmlns:r="http://schemas.openxmlformats.org/officeDocument/2006/relationships" id="259" r:id="Rf75f8ab84c094f65"/>
    <p:sldId xmlns:r="http://schemas.openxmlformats.org/officeDocument/2006/relationships" id="260" r:id="Ra047275595b1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b14edd9c848df" /><Relationship Type="http://schemas.openxmlformats.org/officeDocument/2006/relationships/slide" Target="/ppt/slides/slide1.xml" Id="R686ebf1da56b44a3" /><Relationship Type="http://schemas.openxmlformats.org/officeDocument/2006/relationships/slide" Target="/ppt/slides/slide2.xml" Id="R60bace4008db470f" /><Relationship Type="http://schemas.openxmlformats.org/officeDocument/2006/relationships/slide" Target="/ppt/slides/slide3.xml" Id="Rcb45cded475b4821" /><Relationship Type="http://schemas.openxmlformats.org/officeDocument/2006/relationships/slide" Target="/ppt/slides/slide4.xml" Id="Rf75f8ab84c094f65" /><Relationship Type="http://schemas.openxmlformats.org/officeDocument/2006/relationships/slide" Target="/ppt/slides/slide5.xml" Id="Ra047275595b1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1a96ea69040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58c8b58804738" /><Relationship Type="http://schemas.openxmlformats.org/officeDocument/2006/relationships/theme" Target="/ppt/slideMasters/theme/theme1.xml" Id="Raa55728d48ac40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858c8b588047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0e2b3b4a245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82b03728044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5302af065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0e87967b64e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bc50b92b840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 UNGDOMSSENTER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 UNGDOMSSENTER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 UNGDOMSSENTER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 UNGDOMSSENTER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 UNGDOMSSENTER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 UNGDOMSSENTER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Tylldalsveien 689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tron.us@online.no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www.tron-ungdomssenter.no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939 868 402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 UNGDOMSSENTER</a:t>
            </a:r>
          </a:p>
        </p:txBody>
      </p:sp>
    </p:spTree>
  </p:cSld>
  <p:clrMapOvr>
    <a:masterClrMapping xmlns:a="http://schemas.openxmlformats.org/drawingml/2006/main"/>
  </p:clrMapOvr>
</p:sld>
</file>