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12b70d86ac4a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5db833ea98455c"/>
  </p:sldMasterIdLst>
  <p:sldIdLst>
    <p:sldId xmlns:r="http://schemas.openxmlformats.org/officeDocument/2006/relationships" id="256" r:id="R7f5e746fa0994dc3"/>
    <p:sldId xmlns:r="http://schemas.openxmlformats.org/officeDocument/2006/relationships" id="257" r:id="R1be53ced4aaa46c2"/>
    <p:sldId xmlns:r="http://schemas.openxmlformats.org/officeDocument/2006/relationships" id="258" r:id="R5485433514df4835"/>
    <p:sldId xmlns:r="http://schemas.openxmlformats.org/officeDocument/2006/relationships" id="259" r:id="R7c55377e9da54a1f"/>
    <p:sldId xmlns:r="http://schemas.openxmlformats.org/officeDocument/2006/relationships" id="260" r:id="Rcb18455a1e604d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5db833ea98455c" /><Relationship Type="http://schemas.openxmlformats.org/officeDocument/2006/relationships/slide" Target="/ppt/slides/slide1.xml" Id="R7f5e746fa0994dc3" /><Relationship Type="http://schemas.openxmlformats.org/officeDocument/2006/relationships/slide" Target="/ppt/slides/slide2.xml" Id="R1be53ced4aaa46c2" /><Relationship Type="http://schemas.openxmlformats.org/officeDocument/2006/relationships/slide" Target="/ppt/slides/slide3.xml" Id="R5485433514df4835" /><Relationship Type="http://schemas.openxmlformats.org/officeDocument/2006/relationships/slide" Target="/ppt/slides/slide4.xml" Id="R7c55377e9da54a1f" /><Relationship Type="http://schemas.openxmlformats.org/officeDocument/2006/relationships/slide" Target="/ppt/slides/slide5.xml" Id="Rcb18455a1e604d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a2008685fa4c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c0ce893b2468d" /><Relationship Type="http://schemas.openxmlformats.org/officeDocument/2006/relationships/theme" Target="/ppt/slideMasters/theme/theme1.xml" Id="Rde58cd825f3143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ac0ce893b246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c60dd805e45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c2ff402e845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ab6377f764d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d2d6eda844a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8b537058d42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OVERHALLA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OVERHALLA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OVERHALLA KOMMUNE ble etablert [år] og holder til i Overhalla.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OVERHALLA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OVERHALLA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OVERHALLA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Svalivegen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7863 Overhalla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post@overhalla.kommune.no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www.overhalla.kommune.no/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939 896 600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OVERHALLA KOMMUNE</a:t>
            </a:r>
          </a:p>
        </p:txBody>
      </p:sp>
    </p:spTree>
  </p:cSld>
  <p:clrMapOvr>
    <a:masterClrMapping xmlns:a="http://schemas.openxmlformats.org/drawingml/2006/main"/>
  </p:clrMapOvr>
</p:sld>
</file>