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1f269b976343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2a3dfe4bac4ce3"/>
  </p:sldMasterIdLst>
  <p:sldIdLst>
    <p:sldId xmlns:r="http://schemas.openxmlformats.org/officeDocument/2006/relationships" id="256" r:id="R21f33806a59144f1"/>
    <p:sldId xmlns:r="http://schemas.openxmlformats.org/officeDocument/2006/relationships" id="257" r:id="Rcb55275b1a124d28"/>
    <p:sldId xmlns:r="http://schemas.openxmlformats.org/officeDocument/2006/relationships" id="258" r:id="Rc72010236a974282"/>
    <p:sldId xmlns:r="http://schemas.openxmlformats.org/officeDocument/2006/relationships" id="259" r:id="Ref9eb7906dbf4009"/>
    <p:sldId xmlns:r="http://schemas.openxmlformats.org/officeDocument/2006/relationships" id="260" r:id="R1ab43649703648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2a3dfe4bac4ce3" /><Relationship Type="http://schemas.openxmlformats.org/officeDocument/2006/relationships/slide" Target="/ppt/slides/slide1.xml" Id="R21f33806a59144f1" /><Relationship Type="http://schemas.openxmlformats.org/officeDocument/2006/relationships/slide" Target="/ppt/slides/slide2.xml" Id="Rcb55275b1a124d28" /><Relationship Type="http://schemas.openxmlformats.org/officeDocument/2006/relationships/slide" Target="/ppt/slides/slide3.xml" Id="Rc72010236a974282" /><Relationship Type="http://schemas.openxmlformats.org/officeDocument/2006/relationships/slide" Target="/ppt/slides/slide4.xml" Id="Ref9eb7906dbf4009" /><Relationship Type="http://schemas.openxmlformats.org/officeDocument/2006/relationships/slide" Target="/ppt/slides/slide5.xml" Id="R1ab43649703648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2d48a87e5146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aff50289e4055" /><Relationship Type="http://schemas.openxmlformats.org/officeDocument/2006/relationships/theme" Target="/ppt/slideMasters/theme/theme1.xml" Id="Rad1a44d0e97749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faff50289e40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3f3fcf0db48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b1ef3fcf84b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d75cb9e594b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7b97344cb4e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bc9b7f07e4e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VESTNES KOMMUNE ble etablert [år] og holder til i Vestnes.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Rådhuset, Brugata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6390 Vestnes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18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postmottak@vestnes.kommune.no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www.vestnes.kommune.no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939 901 965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VESTNES KOMMUNE</a:t>
            </a:r>
          </a:p>
        </p:txBody>
      </p:sp>
    </p:spTree>
  </p:cSld>
  <p:clrMapOvr>
    <a:masterClrMapping xmlns:a="http://schemas.openxmlformats.org/drawingml/2006/main"/>
  </p:clrMapOvr>
</p:sld>
</file>