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4674b373f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5932323f84c35"/>
  </p:sldMasterIdLst>
  <p:sldIdLst>
    <p:sldId xmlns:r="http://schemas.openxmlformats.org/officeDocument/2006/relationships" id="256" r:id="R66f1d4b547f9449a"/>
    <p:sldId xmlns:r="http://schemas.openxmlformats.org/officeDocument/2006/relationships" id="257" r:id="R621b077818294c30"/>
    <p:sldId xmlns:r="http://schemas.openxmlformats.org/officeDocument/2006/relationships" id="258" r:id="R9e530042671a45a2"/>
    <p:sldId xmlns:r="http://schemas.openxmlformats.org/officeDocument/2006/relationships" id="259" r:id="R0af2bce8013e4887"/>
    <p:sldId xmlns:r="http://schemas.openxmlformats.org/officeDocument/2006/relationships" id="260" r:id="Rd371ed53816143af"/>
    <p:sldId xmlns:r="http://schemas.openxmlformats.org/officeDocument/2006/relationships" id="261" r:id="R32558f7c75de434f"/>
    <p:sldId xmlns:r="http://schemas.openxmlformats.org/officeDocument/2006/relationships" id="262" r:id="R968d13810b40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5932323f84c35" /><Relationship Type="http://schemas.openxmlformats.org/officeDocument/2006/relationships/slide" Target="/ppt/slides/slide1.xml" Id="R66f1d4b547f9449a" /><Relationship Type="http://schemas.openxmlformats.org/officeDocument/2006/relationships/slide" Target="/ppt/slides/slide2.xml" Id="R621b077818294c30" /><Relationship Type="http://schemas.openxmlformats.org/officeDocument/2006/relationships/slide" Target="/ppt/slides/slide3.xml" Id="R9e530042671a45a2" /><Relationship Type="http://schemas.openxmlformats.org/officeDocument/2006/relationships/slide" Target="/ppt/slides/slide4.xml" Id="R0af2bce8013e4887" /><Relationship Type="http://schemas.openxmlformats.org/officeDocument/2006/relationships/slide" Target="/ppt/slides/slide5.xml" Id="Rd371ed53816143af" /><Relationship Type="http://schemas.openxmlformats.org/officeDocument/2006/relationships/slide" Target="/ppt/slides/slide6.xml" Id="R32558f7c75de434f" /><Relationship Type="http://schemas.openxmlformats.org/officeDocument/2006/relationships/slide" Target="/ppt/slides/slide7.xml" Id="R968d13810b40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f14515010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845489a144425" /><Relationship Type="http://schemas.openxmlformats.org/officeDocument/2006/relationships/theme" Target="/ppt/slideMasters/theme/theme1.xml" Id="Rbd7cfb8ceca8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845489a14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39c1f496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5b5b937746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761762c98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0a51816c8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8a244503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fe8cbbffb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d5432dcc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SELLI REHABILITERINGSSENTER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SELLI REHABILITERINGSSENTER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SELLI REHABILITERINGSSENTER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SELLI REHABILITERINGSSENTER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SELLI REHABILITERINGSSENTER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SELLI REHABILITERINGSSENTER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41 402 900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3 780 382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33 817 045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40 021 117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SELLI REHABILITERINGSSENTER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SELLI REHABILITERINGSSENTER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Tanemsbruvegen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939 906 746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SELLI REHABILITERINGSSENTER AS</a:t>
            </a:r>
          </a:p>
        </p:txBody>
      </p:sp>
    </p:spTree>
  </p:cSld>
  <p:clrMapOvr>
    <a:masterClrMapping xmlns:a="http://schemas.openxmlformats.org/drawingml/2006/main"/>
  </p:clrMapOvr>
</p:sld>
</file>