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9da28925c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690efffd049a7"/>
  </p:sldMasterIdLst>
  <p:sldIdLst>
    <p:sldId xmlns:r="http://schemas.openxmlformats.org/officeDocument/2006/relationships" id="256" r:id="R578884ca50ea4659"/>
    <p:sldId xmlns:r="http://schemas.openxmlformats.org/officeDocument/2006/relationships" id="257" r:id="Rc5fa690fb74649d6"/>
    <p:sldId xmlns:r="http://schemas.openxmlformats.org/officeDocument/2006/relationships" id="258" r:id="R8a03b5eb1ae642d2"/>
    <p:sldId xmlns:r="http://schemas.openxmlformats.org/officeDocument/2006/relationships" id="259" r:id="R2497229402264590"/>
    <p:sldId xmlns:r="http://schemas.openxmlformats.org/officeDocument/2006/relationships" id="260" r:id="R6c7603bb4046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690efffd049a7" /><Relationship Type="http://schemas.openxmlformats.org/officeDocument/2006/relationships/slide" Target="/ppt/slides/slide1.xml" Id="R578884ca50ea4659" /><Relationship Type="http://schemas.openxmlformats.org/officeDocument/2006/relationships/slide" Target="/ppt/slides/slide2.xml" Id="Rc5fa690fb74649d6" /><Relationship Type="http://schemas.openxmlformats.org/officeDocument/2006/relationships/slide" Target="/ppt/slides/slide3.xml" Id="R8a03b5eb1ae642d2" /><Relationship Type="http://schemas.openxmlformats.org/officeDocument/2006/relationships/slide" Target="/ppt/slides/slide4.xml" Id="R2497229402264590" /><Relationship Type="http://schemas.openxmlformats.org/officeDocument/2006/relationships/slide" Target="/ppt/slides/slide5.xml" Id="R6c7603bb4046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aa6591142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d1aba6e04378" /><Relationship Type="http://schemas.openxmlformats.org/officeDocument/2006/relationships/theme" Target="/ppt/slideMasters/theme/theme1.xml" Id="Rbd64d9a0e562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0d1aba6e0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b978a4a3a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a815b06de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305d99c8d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912f5d61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1667f69a6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STJØRDAL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STJØRDAL KOMMUNE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83 35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postmottak@stjordal.kommune.no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www.stjordal.kommune.no/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939 958 851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