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4b7df6e32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4f9631b4c460c"/>
  </p:sldMasterIdLst>
  <p:sldIdLst>
    <p:sldId xmlns:r="http://schemas.openxmlformats.org/officeDocument/2006/relationships" id="256" r:id="R11c6efda0b0d4b64"/>
    <p:sldId xmlns:r="http://schemas.openxmlformats.org/officeDocument/2006/relationships" id="257" r:id="R5dc31cbf4cfa4d57"/>
    <p:sldId xmlns:r="http://schemas.openxmlformats.org/officeDocument/2006/relationships" id="258" r:id="R09d18533cf0f4944"/>
    <p:sldId xmlns:r="http://schemas.openxmlformats.org/officeDocument/2006/relationships" id="259" r:id="Rc6ddd4ed6b67410c"/>
    <p:sldId xmlns:r="http://schemas.openxmlformats.org/officeDocument/2006/relationships" id="260" r:id="Rc6f8604316c7483d"/>
    <p:sldId xmlns:r="http://schemas.openxmlformats.org/officeDocument/2006/relationships" id="261" r:id="R23ae33e843a846d8"/>
    <p:sldId xmlns:r="http://schemas.openxmlformats.org/officeDocument/2006/relationships" id="262" r:id="Reaf3bd41b69e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4f9631b4c460c" /><Relationship Type="http://schemas.openxmlformats.org/officeDocument/2006/relationships/slide" Target="/ppt/slides/slide1.xml" Id="R11c6efda0b0d4b64" /><Relationship Type="http://schemas.openxmlformats.org/officeDocument/2006/relationships/slide" Target="/ppt/slides/slide2.xml" Id="R5dc31cbf4cfa4d57" /><Relationship Type="http://schemas.openxmlformats.org/officeDocument/2006/relationships/slide" Target="/ppt/slides/slide3.xml" Id="R09d18533cf0f4944" /><Relationship Type="http://schemas.openxmlformats.org/officeDocument/2006/relationships/slide" Target="/ppt/slides/slide4.xml" Id="Rc6ddd4ed6b67410c" /><Relationship Type="http://schemas.openxmlformats.org/officeDocument/2006/relationships/slide" Target="/ppt/slides/slide5.xml" Id="Rc6f8604316c7483d" /><Relationship Type="http://schemas.openxmlformats.org/officeDocument/2006/relationships/slide" Target="/ppt/slides/slide6.xml" Id="R23ae33e843a846d8" /><Relationship Type="http://schemas.openxmlformats.org/officeDocument/2006/relationships/slide" Target="/ppt/slides/slide7.xml" Id="Reaf3bd41b69e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39b9e3cb0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acf04170841b2" /><Relationship Type="http://schemas.openxmlformats.org/officeDocument/2006/relationships/theme" Target="/ppt/slideMasters/theme/theme1.xml" Id="Re1809e71d45c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acf041708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0a38aaff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9894fab71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80b67e72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c8e13868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072c2750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c8dfaeab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db15df26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HOGNE MYRVOLD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HOGNE MYRVOLD &amp; CO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20 639 637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MYRVOLD HOGNE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ROY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 HANS EINAR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91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939 972 552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HOGNE MYRVOLD &amp; CO AS</a:t>
            </a:r>
          </a:p>
        </p:txBody>
      </p:sp>
    </p:spTree>
  </p:cSld>
  <p:clrMapOvr>
    <a:masterClrMapping xmlns:a="http://schemas.openxmlformats.org/drawingml/2006/main"/>
  </p:clrMapOvr>
</p:sld>
</file>